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9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1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2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3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4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5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96" r:id="rId3"/>
    <p:sldMasterId id="2147483709" r:id="rId4"/>
    <p:sldMasterId id="2147483737" r:id="rId5"/>
    <p:sldMasterId id="2147483750" r:id="rId6"/>
    <p:sldMasterId id="2147483824" r:id="rId7"/>
    <p:sldMasterId id="2147483894" r:id="rId8"/>
    <p:sldMasterId id="2147483931" r:id="rId9"/>
    <p:sldMasterId id="2147483976" r:id="rId10"/>
    <p:sldMasterId id="2147484077" r:id="rId11"/>
    <p:sldMasterId id="2147484100" r:id="rId12"/>
    <p:sldMasterId id="2147484112" r:id="rId13"/>
    <p:sldMasterId id="2147484123" r:id="rId14"/>
    <p:sldMasterId id="2147484134" r:id="rId15"/>
    <p:sldMasterId id="2147484146" r:id="rId16"/>
  </p:sldMasterIdLst>
  <p:notesMasterIdLst>
    <p:notesMasterId r:id="rId81"/>
  </p:notesMasterIdLst>
  <p:sldIdLst>
    <p:sldId id="585" r:id="rId17"/>
    <p:sldId id="902" r:id="rId18"/>
    <p:sldId id="904" r:id="rId19"/>
    <p:sldId id="906" r:id="rId20"/>
    <p:sldId id="907" r:id="rId21"/>
    <p:sldId id="908" r:id="rId22"/>
    <p:sldId id="909" r:id="rId23"/>
    <p:sldId id="910" r:id="rId24"/>
    <p:sldId id="911" r:id="rId25"/>
    <p:sldId id="912" r:id="rId26"/>
    <p:sldId id="913" r:id="rId27"/>
    <p:sldId id="914" r:id="rId28"/>
    <p:sldId id="920" r:id="rId29"/>
    <p:sldId id="921" r:id="rId30"/>
    <p:sldId id="903" r:id="rId31"/>
    <p:sldId id="926" r:id="rId32"/>
    <p:sldId id="760" r:id="rId33"/>
    <p:sldId id="532" r:id="rId34"/>
    <p:sldId id="586" r:id="rId35"/>
    <p:sldId id="928" r:id="rId36"/>
    <p:sldId id="929" r:id="rId37"/>
    <p:sldId id="932" r:id="rId38"/>
    <p:sldId id="931" r:id="rId39"/>
    <p:sldId id="930" r:id="rId40"/>
    <p:sldId id="943" r:id="rId41"/>
    <p:sldId id="934" r:id="rId42"/>
    <p:sldId id="935" r:id="rId43"/>
    <p:sldId id="937" r:id="rId44"/>
    <p:sldId id="941" r:id="rId45"/>
    <p:sldId id="949" r:id="rId46"/>
    <p:sldId id="945" r:id="rId47"/>
    <p:sldId id="948" r:id="rId48"/>
    <p:sldId id="927" r:id="rId49"/>
    <p:sldId id="761" r:id="rId50"/>
    <p:sldId id="762" r:id="rId51"/>
    <p:sldId id="763" r:id="rId52"/>
    <p:sldId id="950" r:id="rId53"/>
    <p:sldId id="951" r:id="rId54"/>
    <p:sldId id="952" r:id="rId55"/>
    <p:sldId id="587" r:id="rId56"/>
    <p:sldId id="588" r:id="rId57"/>
    <p:sldId id="589" r:id="rId58"/>
    <p:sldId id="667" r:id="rId59"/>
    <p:sldId id="668" r:id="rId60"/>
    <p:sldId id="669" r:id="rId61"/>
    <p:sldId id="670" r:id="rId62"/>
    <p:sldId id="671" r:id="rId63"/>
    <p:sldId id="672" r:id="rId64"/>
    <p:sldId id="673" r:id="rId65"/>
    <p:sldId id="674" r:id="rId66"/>
    <p:sldId id="675" r:id="rId67"/>
    <p:sldId id="676" r:id="rId68"/>
    <p:sldId id="677" r:id="rId69"/>
    <p:sldId id="678" r:id="rId70"/>
    <p:sldId id="679" r:id="rId71"/>
    <p:sldId id="680" r:id="rId72"/>
    <p:sldId id="681" r:id="rId73"/>
    <p:sldId id="682" r:id="rId74"/>
    <p:sldId id="683" r:id="rId75"/>
    <p:sldId id="684" r:id="rId76"/>
    <p:sldId id="810" r:id="rId77"/>
    <p:sldId id="811" r:id="rId78"/>
    <p:sldId id="812" r:id="rId79"/>
    <p:sldId id="420" r:id="rId80"/>
  </p:sldIdLst>
  <p:sldSz cx="9144000" cy="5143500" type="screen16x9"/>
  <p:notesSz cx="6858000" cy="9144000"/>
  <p:custDataLst>
    <p:tags r:id="rId8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orient="horz" pos="2163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1824">
          <p15:clr>
            <a:srgbClr val="A4A3A4"/>
          </p15:clr>
        </p15:guide>
        <p15:guide id="6" pos="5455">
          <p15:clr>
            <a:srgbClr val="A4A3A4"/>
          </p15:clr>
        </p15:guide>
        <p15:guide id="7" pos="5463">
          <p15:clr>
            <a:srgbClr val="A4A3A4"/>
          </p15:clr>
        </p15:guide>
        <p15:guide id="9" pos="5183">
          <p15:clr>
            <a:srgbClr val="A4A3A4"/>
          </p15:clr>
        </p15:guide>
        <p15:guide id="10" pos="3039">
          <p15:clr>
            <a:srgbClr val="A4A3A4"/>
          </p15:clr>
        </p15:guide>
        <p15:guide id="11" pos="1066" userDrawn="1">
          <p15:clr>
            <a:srgbClr val="A4A3A4"/>
          </p15:clr>
        </p15:guide>
        <p15:guide id="12" orient="horz" pos="2777">
          <p15:clr>
            <a:srgbClr val="A4A3A4"/>
          </p15:clr>
        </p15:guide>
        <p15:guide id="13" orient="horz" pos="1622">
          <p15:clr>
            <a:srgbClr val="A4A3A4"/>
          </p15:clr>
        </p15:guide>
        <p15:guide id="14" orient="horz" pos="21">
          <p15:clr>
            <a:srgbClr val="A4A3A4"/>
          </p15:clr>
        </p15:guide>
        <p15:guide id="15" orient="horz" pos="1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8A9"/>
    <a:srgbClr val="BBE0E3"/>
    <a:srgbClr val="356BAA"/>
    <a:srgbClr val="69949B"/>
    <a:srgbClr val="C6D0BC"/>
    <a:srgbClr val="D1D6D8"/>
    <a:srgbClr val="175992"/>
    <a:srgbClr val="B8BCC5"/>
    <a:srgbClr val="F3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80" autoAdjust="0"/>
    <p:restoredTop sz="85809" autoAdjust="0"/>
  </p:normalViewPr>
  <p:slideViewPr>
    <p:cSldViewPr snapToGrid="0" snapToObjects="1">
      <p:cViewPr varScale="1">
        <p:scale>
          <a:sx n="116" d="100"/>
          <a:sy n="116" d="100"/>
        </p:scale>
        <p:origin x="120" y="336"/>
      </p:cViewPr>
      <p:guideLst>
        <p:guide orient="horz" pos="3702"/>
        <p:guide orient="horz" pos="2163"/>
        <p:guide orient="horz" pos="28"/>
        <p:guide orient="horz" pos="1824"/>
        <p:guide pos="5455"/>
        <p:guide pos="5463"/>
        <p:guide pos="5183"/>
        <p:guide pos="3039"/>
        <p:guide pos="1066"/>
        <p:guide orient="horz" pos="2777"/>
        <p:guide orient="horz" pos="1622"/>
        <p:guide orient="horz" pos="21"/>
        <p:guide orient="horz" pos="1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320"/>
    </p:cViewPr>
  </p:sorterViewPr>
  <p:notesViewPr>
    <p:cSldViewPr snapToGrid="0" snapToObjects="1">
      <p:cViewPr varScale="1">
        <p:scale>
          <a:sx n="83" d="100"/>
          <a:sy n="83" d="100"/>
        </p:scale>
        <p:origin x="-303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76" Type="http://schemas.openxmlformats.org/officeDocument/2006/relationships/slide" Target="slides/slide60.xml"/><Relationship Id="rId8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slide" Target="slides/slide50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5.xml"/><Relationship Id="rId82" Type="http://schemas.openxmlformats.org/officeDocument/2006/relationships/tags" Target="tags/tag1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80" Type="http://schemas.openxmlformats.org/officeDocument/2006/relationships/slide" Target="slides/slide64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_NeoInsight\Montecarlo\Gord's%20files%20on%20N\TPI%20Variability%20by%20User%20Analysis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CA" sz="1400" b="0" i="0" u="none" strike="noStrik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TPI score estimate changes as participants are added</a:t>
            </a:r>
            <a:br>
              <a:rPr lang="en-CA" sz="1400" b="0" i="0" u="none" strike="noStrik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1400" b="0" i="0" u="none" strike="noStrike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(real data, 180 task attempts)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Sheet1!$HJ$377</c:f>
              <c:strCache>
                <c:ptCount val="1"/>
                <c:pt idx="0">
                  <c:v>a1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Sheet1!$HK$377:$ID$377</c:f>
              <c:numCache>
                <c:formatCode>General</c:formatCode>
                <c:ptCount val="20"/>
                <c:pt idx="0">
                  <c:v>-34.5</c:v>
                </c:pt>
                <c:pt idx="1">
                  <c:v>-9.8333333333333286</c:v>
                </c:pt>
                <c:pt idx="2">
                  <c:v>-10.916666666666671</c:v>
                </c:pt>
                <c:pt idx="3">
                  <c:v>-5.5499999999999972</c:v>
                </c:pt>
                <c:pt idx="4">
                  <c:v>9.1333333333333258</c:v>
                </c:pt>
                <c:pt idx="5">
                  <c:v>-3.4761904761904674</c:v>
                </c:pt>
                <c:pt idx="6">
                  <c:v>-1.3571428571428612</c:v>
                </c:pt>
                <c:pt idx="7">
                  <c:v>-2.3888888888888857</c:v>
                </c:pt>
                <c:pt idx="8">
                  <c:v>0.98888888888888005</c:v>
                </c:pt>
                <c:pt idx="9">
                  <c:v>-2.0999999999999943</c:v>
                </c:pt>
                <c:pt idx="10">
                  <c:v>-1.75</c:v>
                </c:pt>
                <c:pt idx="11">
                  <c:v>2.288461538461533</c:v>
                </c:pt>
                <c:pt idx="12">
                  <c:v>10.104395604395606</c:v>
                </c:pt>
                <c:pt idx="13">
                  <c:v>-2.5761904761904759</c:v>
                </c:pt>
                <c:pt idx="14">
                  <c:v>-3.8166666666666629</c:v>
                </c:pt>
                <c:pt idx="15">
                  <c:v>-2.25</c:v>
                </c:pt>
                <c:pt idx="16">
                  <c:v>-1.2777777777777715</c:v>
                </c:pt>
                <c:pt idx="17">
                  <c:v>-1.1432748538011737</c:v>
                </c:pt>
                <c:pt idx="18">
                  <c:v>-0.17894736842104919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99E-4CB4-8E31-E924BE643A13}"/>
            </c:ext>
          </c:extLst>
        </c:ser>
        <c:ser>
          <c:idx val="2"/>
          <c:order val="1"/>
          <c:tx>
            <c:strRef>
              <c:f>Sheet1!$HJ$378</c:f>
              <c:strCache>
                <c:ptCount val="1"/>
                <c:pt idx="0">
                  <c:v>a2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Sheet1!$HK$378:$ID$378</c:f>
              <c:numCache>
                <c:formatCode>General</c:formatCode>
                <c:ptCount val="20"/>
                <c:pt idx="0">
                  <c:v>-41.5</c:v>
                </c:pt>
                <c:pt idx="1">
                  <c:v>3.5</c:v>
                </c:pt>
                <c:pt idx="2">
                  <c:v>-3.25</c:v>
                </c:pt>
                <c:pt idx="3">
                  <c:v>6.6500000000000057</c:v>
                </c:pt>
                <c:pt idx="4">
                  <c:v>7.4333333333333229</c:v>
                </c:pt>
                <c:pt idx="5">
                  <c:v>-3.8333333333333286</c:v>
                </c:pt>
                <c:pt idx="6">
                  <c:v>3.375</c:v>
                </c:pt>
                <c:pt idx="7">
                  <c:v>20.402777777777771</c:v>
                </c:pt>
                <c:pt idx="8">
                  <c:v>-0.87777777777776578</c:v>
                </c:pt>
                <c:pt idx="9">
                  <c:v>6.3727272727272748</c:v>
                </c:pt>
                <c:pt idx="10">
                  <c:v>1.3939393939393767</c:v>
                </c:pt>
                <c:pt idx="11">
                  <c:v>-3.5897435897435912</c:v>
                </c:pt>
                <c:pt idx="12">
                  <c:v>-2.9340659340659272</c:v>
                </c:pt>
                <c:pt idx="13">
                  <c:v>-2.2095238095238017</c:v>
                </c:pt>
                <c:pt idx="14">
                  <c:v>8.0666666666666629</c:v>
                </c:pt>
                <c:pt idx="15">
                  <c:v>-4.3529411764705799</c:v>
                </c:pt>
                <c:pt idx="16">
                  <c:v>-0.36928104575164866</c:v>
                </c:pt>
                <c:pt idx="17">
                  <c:v>-1.961988304093552</c:v>
                </c:pt>
                <c:pt idx="18">
                  <c:v>-1.8657894736842309</c:v>
                </c:pt>
                <c:pt idx="19">
                  <c:v>-0.40238095238095184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99E-4CB4-8E31-E924BE643A13}"/>
            </c:ext>
          </c:extLst>
        </c:ser>
        <c:ser>
          <c:idx val="0"/>
          <c:order val="2"/>
          <c:tx>
            <c:strRef>
              <c:f>Sheet1!$HJ$379</c:f>
              <c:strCache>
                <c:ptCount val="1"/>
                <c:pt idx="0">
                  <c:v>a3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Sheet1!$HK$379:$ID$379</c:f>
              <c:numCache>
                <c:formatCode>General</c:formatCode>
                <c:ptCount val="20"/>
                <c:pt idx="0">
                  <c:v>2.5</c:v>
                </c:pt>
                <c:pt idx="1">
                  <c:v>45.166666666666657</c:v>
                </c:pt>
                <c:pt idx="2">
                  <c:v>16.333333333333343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99E-4CB4-8E31-E924BE643A13}"/>
            </c:ext>
          </c:extLst>
        </c:ser>
        <c:ser>
          <c:idx val="3"/>
          <c:order val="3"/>
          <c:tx>
            <c:strRef>
              <c:f>Sheet1!$HJ$380</c:f>
              <c:strCache>
                <c:ptCount val="1"/>
                <c:pt idx="0">
                  <c:v>a4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Sheet1!$HK$380:$ID$380</c:f>
              <c:numCache>
                <c:formatCode>General</c:formatCode>
                <c:ptCount val="20"/>
                <c:pt idx="0">
                  <c:v>96.5</c:v>
                </c:pt>
                <c:pt idx="1">
                  <c:v>-29.833333333333329</c:v>
                </c:pt>
                <c:pt idx="2">
                  <c:v>-20.416666666666671</c:v>
                </c:pt>
                <c:pt idx="3">
                  <c:v>-4.25</c:v>
                </c:pt>
                <c:pt idx="4">
                  <c:v>-5.1666666666666714</c:v>
                </c:pt>
                <c:pt idx="5">
                  <c:v>-9.2619047619047592</c:v>
                </c:pt>
                <c:pt idx="6">
                  <c:v>9.4285714285714306</c:v>
                </c:pt>
                <c:pt idx="7">
                  <c:v>1.1111111111111143</c:v>
                </c:pt>
                <c:pt idx="8">
                  <c:v>-2.6111111111111143</c:v>
                </c:pt>
                <c:pt idx="9">
                  <c:v>2.5</c:v>
                </c:pt>
                <c:pt idx="10">
                  <c:v>-1.9166666666666714</c:v>
                </c:pt>
                <c:pt idx="11">
                  <c:v>-0.4679487179487154</c:v>
                </c:pt>
                <c:pt idx="12">
                  <c:v>8.0274725274725256</c:v>
                </c:pt>
                <c:pt idx="13">
                  <c:v>-3.2428571428571331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99E-4CB4-8E31-E924BE643A13}"/>
            </c:ext>
          </c:extLst>
        </c:ser>
        <c:ser>
          <c:idx val="4"/>
          <c:order val="4"/>
          <c:tx>
            <c:strRef>
              <c:f>Sheet1!$HJ$381</c:f>
              <c:strCache>
                <c:ptCount val="1"/>
                <c:pt idx="0">
                  <c:v>a5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Sheet1!$HK$381:$ID$381</c:f>
              <c:numCache>
                <c:formatCode>General</c:formatCode>
                <c:ptCount val="20"/>
                <c:pt idx="0">
                  <c:v>-78</c:v>
                </c:pt>
                <c:pt idx="1">
                  <c:v>-25.333333333333343</c:v>
                </c:pt>
                <c:pt idx="2">
                  <c:v>3.5833333333333428</c:v>
                </c:pt>
                <c:pt idx="3">
                  <c:v>-16.050000000000011</c:v>
                </c:pt>
                <c:pt idx="4">
                  <c:v>-4.0333333333333314</c:v>
                </c:pt>
                <c:pt idx="5">
                  <c:v>-11.166666666666657</c:v>
                </c:pt>
                <c:pt idx="6">
                  <c:v>4.75</c:v>
                </c:pt>
                <c:pt idx="7">
                  <c:v>-3.0833333333333428</c:v>
                </c:pt>
                <c:pt idx="8">
                  <c:v>-7.4666666666666544</c:v>
                </c:pt>
                <c:pt idx="9">
                  <c:v>5.1636363636363711</c:v>
                </c:pt>
                <c:pt idx="10">
                  <c:v>3.886363636363626</c:v>
                </c:pt>
                <c:pt idx="11">
                  <c:v>-1.4807692307692264</c:v>
                </c:pt>
                <c:pt idx="12">
                  <c:v>9.6593406593406428</c:v>
                </c:pt>
                <c:pt idx="13">
                  <c:v>0.63809523809524649</c:v>
                </c:pt>
                <c:pt idx="14">
                  <c:v>-3.0666666666666629</c:v>
                </c:pt>
                <c:pt idx="15">
                  <c:v>0.94117647058823195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99E-4CB4-8E31-E924BE643A13}"/>
            </c:ext>
          </c:extLst>
        </c:ser>
        <c:ser>
          <c:idx val="5"/>
          <c:order val="5"/>
          <c:tx>
            <c:strRef>
              <c:f>Sheet1!$HJ$382</c:f>
              <c:strCache>
                <c:ptCount val="1"/>
                <c:pt idx="0">
                  <c:v>a6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Sheet1!$HK$382:$ID$382</c:f>
              <c:numCache>
                <c:formatCode>General</c:formatCode>
                <c:ptCount val="20"/>
                <c:pt idx="0">
                  <c:v>-2.5</c:v>
                </c:pt>
                <c:pt idx="1">
                  <c:v>-0.5</c:v>
                </c:pt>
                <c:pt idx="2">
                  <c:v>4.5</c:v>
                </c:pt>
                <c:pt idx="3">
                  <c:v>1.1000000000000014</c:v>
                </c:pt>
                <c:pt idx="4">
                  <c:v>-0.26666666666666927</c:v>
                </c:pt>
                <c:pt idx="5">
                  <c:v>-1.6190476190476168</c:v>
                </c:pt>
                <c:pt idx="6">
                  <c:v>-0.3392857142857153</c:v>
                </c:pt>
                <c:pt idx="7">
                  <c:v>1.8472222222222214</c:v>
                </c:pt>
                <c:pt idx="8">
                  <c:v>-0.52222222222222214</c:v>
                </c:pt>
                <c:pt idx="9">
                  <c:v>-1.0636363636363626</c:v>
                </c:pt>
                <c:pt idx="10">
                  <c:v>-0.71969696969696884</c:v>
                </c:pt>
                <c:pt idx="11">
                  <c:v>0.62179487179487225</c:v>
                </c:pt>
                <c:pt idx="12">
                  <c:v>-0.68131868131868245</c:v>
                </c:pt>
                <c:pt idx="13">
                  <c:v>0.87619047619047663</c:v>
                </c:pt>
                <c:pt idx="14">
                  <c:v>-0.48333333333333428</c:v>
                </c:pt>
                <c:pt idx="15">
                  <c:v>2.6911764705882355</c:v>
                </c:pt>
                <c:pt idx="16">
                  <c:v>2.2810457516339859</c:v>
                </c:pt>
                <c:pt idx="17">
                  <c:v>-0.74853801169590639</c:v>
                </c:pt>
                <c:pt idx="18">
                  <c:v>-0.72368421052631504</c:v>
                </c:pt>
                <c:pt idx="19">
                  <c:v>-0.5595238095238102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99E-4CB4-8E31-E924BE643A13}"/>
            </c:ext>
          </c:extLst>
        </c:ser>
        <c:ser>
          <c:idx val="6"/>
          <c:order val="6"/>
          <c:tx>
            <c:strRef>
              <c:f>Sheet1!$HJ$383</c:f>
              <c:strCache>
                <c:ptCount val="1"/>
                <c:pt idx="0">
                  <c:v>a7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Sheet1!$HK$383:$ID$383</c:f>
              <c:numCache>
                <c:formatCode>General</c:formatCode>
                <c:ptCount val="20"/>
                <c:pt idx="0">
                  <c:v>10.5</c:v>
                </c:pt>
                <c:pt idx="1">
                  <c:v>-6.5</c:v>
                </c:pt>
                <c:pt idx="2">
                  <c:v>-5.25</c:v>
                </c:pt>
                <c:pt idx="3">
                  <c:v>4.9999999999997158E-2</c:v>
                </c:pt>
                <c:pt idx="4">
                  <c:v>-1.7999999999999972</c:v>
                </c:pt>
                <c:pt idx="5">
                  <c:v>-0.8571428571428541</c:v>
                </c:pt>
                <c:pt idx="6">
                  <c:v>23.107142857142854</c:v>
                </c:pt>
                <c:pt idx="7">
                  <c:v>-2.7777777777771462E-2</c:v>
                </c:pt>
                <c:pt idx="8">
                  <c:v>-5.4222222222222314</c:v>
                </c:pt>
                <c:pt idx="9">
                  <c:v>0.38181818181818983</c:v>
                </c:pt>
                <c:pt idx="10">
                  <c:v>-3.5984848484848584</c:v>
                </c:pt>
                <c:pt idx="11">
                  <c:v>7.4935897435897516</c:v>
                </c:pt>
                <c:pt idx="12">
                  <c:v>-0.1483516483516496</c:v>
                </c:pt>
                <c:pt idx="13">
                  <c:v>1.1380952380952323</c:v>
                </c:pt>
                <c:pt idx="14">
                  <c:v>-2.9416666666666629</c:v>
                </c:pt>
                <c:pt idx="15">
                  <c:v>-1.2426470588235361</c:v>
                </c:pt>
                <c:pt idx="16">
                  <c:v>-1.6045751633986924</c:v>
                </c:pt>
                <c:pt idx="17">
                  <c:v>-1.1198830409356617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99E-4CB4-8E31-E924BE643A13}"/>
            </c:ext>
          </c:extLst>
        </c:ser>
        <c:ser>
          <c:idx val="7"/>
          <c:order val="7"/>
          <c:tx>
            <c:strRef>
              <c:f>Sheet1!$HJ$384</c:f>
              <c:strCache>
                <c:ptCount val="1"/>
                <c:pt idx="0">
                  <c:v>a8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Sheet1!$HK$384:$ID$384</c:f>
              <c:numCache>
                <c:formatCode>General</c:formatCode>
                <c:ptCount val="20"/>
                <c:pt idx="0">
                  <c:v>-79</c:v>
                </c:pt>
                <c:pt idx="1">
                  <c:v>-9.3333333333333428</c:v>
                </c:pt>
                <c:pt idx="2">
                  <c:v>1.3333333333333428</c:v>
                </c:pt>
                <c:pt idx="3">
                  <c:v>-12.400000000000006</c:v>
                </c:pt>
                <c:pt idx="4">
                  <c:v>-6.4333333333333229</c:v>
                </c:pt>
                <c:pt idx="5">
                  <c:v>11.833333333333329</c:v>
                </c:pt>
                <c:pt idx="6">
                  <c:v>8.75</c:v>
                </c:pt>
                <c:pt idx="7">
                  <c:v>-8.75</c:v>
                </c:pt>
                <c:pt idx="8">
                  <c:v>1.2000000000000028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A99E-4CB4-8E31-E924BE643A13}"/>
            </c:ext>
          </c:extLst>
        </c:ser>
        <c:ser>
          <c:idx val="8"/>
          <c:order val="8"/>
          <c:tx>
            <c:strRef>
              <c:f>Sheet1!$HJ$385</c:f>
              <c:strCache>
                <c:ptCount val="1"/>
                <c:pt idx="0">
                  <c:v>a9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Sheet1!$HK$385:$ID$385</c:f>
              <c:numCache>
                <c:formatCode>General</c:formatCode>
                <c:ptCount val="20"/>
                <c:pt idx="0">
                  <c:v>100</c:v>
                </c:pt>
                <c:pt idx="1">
                  <c:v>-28.333333333333343</c:v>
                </c:pt>
                <c:pt idx="2">
                  <c:v>-24.416666666666657</c:v>
                </c:pt>
                <c:pt idx="3">
                  <c:v>2.1500000000000057</c:v>
                </c:pt>
                <c:pt idx="4">
                  <c:v>2.5999999999999943</c:v>
                </c:pt>
                <c:pt idx="5">
                  <c:v>6.4285714285714164</c:v>
                </c:pt>
                <c:pt idx="6">
                  <c:v>3.3214285714285836</c:v>
                </c:pt>
                <c:pt idx="7">
                  <c:v>-4.8611111111111143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A99E-4CB4-8E31-E924BE643A13}"/>
            </c:ext>
          </c:extLst>
        </c:ser>
        <c:ser>
          <c:idx val="9"/>
          <c:order val="9"/>
          <c:tx>
            <c:strRef>
              <c:f>Sheet1!$HJ$386</c:f>
              <c:strCache>
                <c:ptCount val="1"/>
                <c:pt idx="0">
                  <c:v>a10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Sheet1!$HK$386:$ID$386</c:f>
              <c:numCache>
                <c:formatCode>General</c:formatCode>
                <c:ptCount val="20"/>
                <c:pt idx="0">
                  <c:v>-3.5</c:v>
                </c:pt>
                <c:pt idx="1">
                  <c:v>0.8333333333333286</c:v>
                </c:pt>
                <c:pt idx="2">
                  <c:v>-7.0833333333333286</c:v>
                </c:pt>
                <c:pt idx="3">
                  <c:v>14.349999999999994</c:v>
                </c:pt>
                <c:pt idx="4">
                  <c:v>-6.5999999999999943</c:v>
                </c:pt>
                <c:pt idx="5">
                  <c:v>4.2857142857142918</c:v>
                </c:pt>
                <c:pt idx="6">
                  <c:v>-7.1607142857142918</c:v>
                </c:pt>
                <c:pt idx="7">
                  <c:v>-2.125</c:v>
                </c:pt>
                <c:pt idx="8">
                  <c:v>13.299999999999997</c:v>
                </c:pt>
                <c:pt idx="9">
                  <c:v>2.1545454545454561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A99E-4CB4-8E31-E924BE643A13}"/>
            </c:ext>
          </c:extLst>
        </c:ser>
        <c:ser>
          <c:idx val="10"/>
          <c:order val="10"/>
          <c:tx>
            <c:strRef>
              <c:f>Sheet1!$HJ$387</c:f>
              <c:strCache>
                <c:ptCount val="1"/>
                <c:pt idx="0">
                  <c:v>a11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Sheet1!$HK$387:$ID$387</c:f>
              <c:numCache>
                <c:formatCode>General</c:formatCode>
                <c:ptCount val="20"/>
                <c:pt idx="0">
                  <c:v>22</c:v>
                </c:pt>
                <c:pt idx="1">
                  <c:v>27</c:v>
                </c:pt>
                <c:pt idx="2">
                  <c:v>-10.75</c:v>
                </c:pt>
                <c:pt idx="3">
                  <c:v>-14.450000000000003</c:v>
                </c:pt>
                <c:pt idx="4">
                  <c:v>-5.9666666666666686</c:v>
                </c:pt>
                <c:pt idx="5">
                  <c:v>18.023809523809533</c:v>
                </c:pt>
                <c:pt idx="6">
                  <c:v>4.8928571428571388</c:v>
                </c:pt>
                <c:pt idx="7">
                  <c:v>14.361111111111114</c:v>
                </c:pt>
                <c:pt idx="8">
                  <c:v>0.18888888888888289</c:v>
                </c:pt>
                <c:pt idx="9">
                  <c:v>-1.2090909090909037</c:v>
                </c:pt>
                <c:pt idx="10">
                  <c:v>-6.1742424242424221</c:v>
                </c:pt>
                <c:pt idx="11">
                  <c:v>-1.1474358974358978</c:v>
                </c:pt>
                <c:pt idx="12">
                  <c:v>-4.0549450549450654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A99E-4CB4-8E31-E924BE643A13}"/>
            </c:ext>
          </c:extLst>
        </c:ser>
        <c:ser>
          <c:idx val="11"/>
          <c:order val="11"/>
          <c:tx>
            <c:strRef>
              <c:f>Sheet1!$HJ$388</c:f>
              <c:strCache>
                <c:ptCount val="1"/>
                <c:pt idx="0">
                  <c:v>a12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Sheet1!$HK$388:$ID$388</c:f>
              <c:numCache>
                <c:formatCode>General</c:formatCode>
                <c:ptCount val="20"/>
                <c:pt idx="0">
                  <c:v>-37</c:v>
                </c:pt>
                <c:pt idx="1">
                  <c:v>-11.333333333333329</c:v>
                </c:pt>
                <c:pt idx="2">
                  <c:v>8.8333333333333286</c:v>
                </c:pt>
                <c:pt idx="3">
                  <c:v>-4.2999999999999972</c:v>
                </c:pt>
                <c:pt idx="4">
                  <c:v>-3.3333333333331439E-2</c:v>
                </c:pt>
                <c:pt idx="5">
                  <c:v>5.8333333333333286</c:v>
                </c:pt>
                <c:pt idx="6">
                  <c:v>0.75</c:v>
                </c:pt>
                <c:pt idx="7">
                  <c:v>-4.75</c:v>
                </c:pt>
                <c:pt idx="8">
                  <c:v>-6.9000000000000057</c:v>
                </c:pt>
                <c:pt idx="9">
                  <c:v>-3.6454545454545411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A99E-4CB4-8E31-E924BE643A13}"/>
            </c:ext>
          </c:extLst>
        </c:ser>
        <c:ser>
          <c:idx val="12"/>
          <c:order val="12"/>
          <c:tx>
            <c:strRef>
              <c:f>Sheet1!$HJ$389</c:f>
              <c:strCache>
                <c:ptCount val="1"/>
                <c:pt idx="0">
                  <c:v>a13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Sheet1!$HK$389:$ID$389</c:f>
              <c:numCache>
                <c:formatCode>General</c:formatCode>
                <c:ptCount val="20"/>
                <c:pt idx="0">
                  <c:v>4.5</c:v>
                </c:pt>
                <c:pt idx="1">
                  <c:v>-34.5</c:v>
                </c:pt>
                <c:pt idx="2">
                  <c:v>-18.25</c:v>
                </c:pt>
                <c:pt idx="3">
                  <c:v>-2.3499999999999943</c:v>
                </c:pt>
                <c:pt idx="4">
                  <c:v>-4.0666666666666771</c:v>
                </c:pt>
                <c:pt idx="5">
                  <c:v>2.6666666666666714</c:v>
                </c:pt>
                <c:pt idx="6">
                  <c:v>-2.125</c:v>
                </c:pt>
                <c:pt idx="7">
                  <c:v>14.680555555555557</c:v>
                </c:pt>
                <c:pt idx="8">
                  <c:v>-5.5555555555557135E-2</c:v>
                </c:pt>
                <c:pt idx="9">
                  <c:v>-0.13636363636364024</c:v>
                </c:pt>
                <c:pt idx="10">
                  <c:v>-2.2803030303030312</c:v>
                </c:pt>
                <c:pt idx="11">
                  <c:v>-1.314102564102555</c:v>
                </c:pt>
                <c:pt idx="12">
                  <c:v>3.8736263736263652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A99E-4CB4-8E31-E924BE643A13}"/>
            </c:ext>
          </c:extLst>
        </c:ser>
        <c:ser>
          <c:idx val="13"/>
          <c:order val="13"/>
          <c:tx>
            <c:strRef>
              <c:f>Sheet1!$HJ$390</c:f>
              <c:strCache>
                <c:ptCount val="1"/>
                <c:pt idx="0">
                  <c:v>a14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Sheet1!$HK$390:$ID$390</c:f>
              <c:numCache>
                <c:formatCode>General</c:formatCode>
                <c:ptCount val="20"/>
                <c:pt idx="0">
                  <c:v>-11</c:v>
                </c:pt>
                <c:pt idx="1">
                  <c:v>-11.333333333333329</c:v>
                </c:pt>
                <c:pt idx="2">
                  <c:v>-1.9166666666666714</c:v>
                </c:pt>
                <c:pt idx="3">
                  <c:v>11.450000000000003</c:v>
                </c:pt>
                <c:pt idx="4">
                  <c:v>0.13333333333332575</c:v>
                </c:pt>
                <c:pt idx="5">
                  <c:v>0.3809523809523796</c:v>
                </c:pt>
                <c:pt idx="6">
                  <c:v>2.2857142857142918</c:v>
                </c:pt>
                <c:pt idx="7">
                  <c:v>-7.3333333333333286</c:v>
                </c:pt>
                <c:pt idx="8">
                  <c:v>-2.3666666666666742</c:v>
                </c:pt>
                <c:pt idx="9">
                  <c:v>1.5181818181818159</c:v>
                </c:pt>
                <c:pt idx="10">
                  <c:v>-0.40151515151514161</c:v>
                </c:pt>
                <c:pt idx="11">
                  <c:v>3.275641025641022</c:v>
                </c:pt>
                <c:pt idx="12">
                  <c:v>-3.120879120879124</c:v>
                </c:pt>
                <c:pt idx="13">
                  <c:v>3.2952380952380906</c:v>
                </c:pt>
                <c:pt idx="14">
                  <c:v>-2.55416666666666</c:v>
                </c:pt>
                <c:pt idx="15">
                  <c:v>8.216911764705884</c:v>
                </c:pt>
                <c:pt idx="16">
                  <c:v>-3.2516339869281126</c:v>
                </c:pt>
                <c:pt idx="17">
                  <c:v>-1.4356725146198812</c:v>
                </c:pt>
                <c:pt idx="18">
                  <c:v>-0.54210526315789309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D-A99E-4CB4-8E31-E924BE643A13}"/>
            </c:ext>
          </c:extLst>
        </c:ser>
        <c:ser>
          <c:idx val="14"/>
          <c:order val="14"/>
          <c:tx>
            <c:strRef>
              <c:f>Sheet1!$HJ$391</c:f>
              <c:strCache>
                <c:ptCount val="1"/>
                <c:pt idx="0">
                  <c:v>a15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Sheet1!$HK$391:$ID$391</c:f>
              <c:numCache>
                <c:formatCode>General</c:formatCode>
                <c:ptCount val="20"/>
                <c:pt idx="0">
                  <c:v>42.5</c:v>
                </c:pt>
                <c:pt idx="1">
                  <c:v>-11.166666666666671</c:v>
                </c:pt>
                <c:pt idx="2">
                  <c:v>4.1666666666666714</c:v>
                </c:pt>
                <c:pt idx="3">
                  <c:v>-11.700000000000003</c:v>
                </c:pt>
                <c:pt idx="4">
                  <c:v>-5.4666666666666686</c:v>
                </c:pt>
                <c:pt idx="5">
                  <c:v>3.6666666666666714</c:v>
                </c:pt>
                <c:pt idx="6">
                  <c:v>9.875</c:v>
                </c:pt>
                <c:pt idx="7">
                  <c:v>14.902777777777771</c:v>
                </c:pt>
                <c:pt idx="8">
                  <c:v>1.7222222222222285</c:v>
                </c:pt>
                <c:pt idx="9">
                  <c:v>10.5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E-A99E-4CB4-8E31-E924BE643A13}"/>
            </c:ext>
          </c:extLst>
        </c:ser>
        <c:ser>
          <c:idx val="15"/>
          <c:order val="15"/>
          <c:tx>
            <c:strRef>
              <c:f>Sheet1!$HJ$392</c:f>
              <c:strCache>
                <c:ptCount val="1"/>
                <c:pt idx="0">
                  <c:v>a16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Sheet1!$HK$392:$ID$392</c:f>
              <c:numCache>
                <c:formatCode>General</c:formatCode>
                <c:ptCount val="20"/>
                <c:pt idx="0">
                  <c:v>-1</c:v>
                </c:pt>
                <c:pt idx="1">
                  <c:v>-18</c:v>
                </c:pt>
                <c:pt idx="2">
                  <c:v>-2.25</c:v>
                </c:pt>
                <c:pt idx="3">
                  <c:v>-6.75</c:v>
                </c:pt>
                <c:pt idx="4">
                  <c:v>13.833333333333343</c:v>
                </c:pt>
                <c:pt idx="5">
                  <c:v>-6.4047619047619264</c:v>
                </c:pt>
                <c:pt idx="6">
                  <c:v>-0.30357142857141639</c:v>
                </c:pt>
                <c:pt idx="7">
                  <c:v>8.0972222222222285</c:v>
                </c:pt>
                <c:pt idx="8">
                  <c:v>16.177777777777777</c:v>
                </c:pt>
                <c:pt idx="9">
                  <c:v>-12.127272727272725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F-A99E-4CB4-8E31-E924BE643A13}"/>
            </c:ext>
          </c:extLst>
        </c:ser>
        <c:ser>
          <c:idx val="16"/>
          <c:order val="16"/>
          <c:tx>
            <c:strRef>
              <c:f>Sheet1!$HJ$393</c:f>
              <c:strCache>
                <c:ptCount val="1"/>
                <c:pt idx="0">
                  <c:v>a17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Sheet1!$HK$393:$ID$393</c:f>
              <c:numCache>
                <c:formatCode>General</c:formatCode>
                <c:ptCount val="20"/>
                <c:pt idx="0">
                  <c:v>9</c:v>
                </c:pt>
                <c:pt idx="1">
                  <c:v>46</c:v>
                </c:pt>
                <c:pt idx="2">
                  <c:v>31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0-A99E-4CB4-8E31-E924BE643A13}"/>
            </c:ext>
          </c:extLst>
        </c:ser>
        <c:ser>
          <c:idx val="17"/>
          <c:order val="17"/>
          <c:tx>
            <c:strRef>
              <c:f>Sheet1!$HJ$394</c:f>
              <c:strCache>
                <c:ptCount val="1"/>
                <c:pt idx="0">
                  <c:v>a18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Sheet1!$HK$394:$ID$394</c:f>
              <c:numCache>
                <c:formatCode>General</c:formatCode>
                <c:ptCount val="20"/>
                <c:pt idx="0">
                  <c:v>-27.5</c:v>
                </c:pt>
                <c:pt idx="1">
                  <c:v>20.166666666666671</c:v>
                </c:pt>
                <c:pt idx="2">
                  <c:v>1.8333333333333286</c:v>
                </c:pt>
                <c:pt idx="3">
                  <c:v>7.0999999999999943</c:v>
                </c:pt>
                <c:pt idx="4">
                  <c:v>23.400000000000006</c:v>
                </c:pt>
                <c:pt idx="5">
                  <c:v>0.71428571428572241</c:v>
                </c:pt>
                <c:pt idx="6">
                  <c:v>7.1607142857142776</c:v>
                </c:pt>
                <c:pt idx="7">
                  <c:v>-11.763888888888886</c:v>
                </c:pt>
                <c:pt idx="8">
                  <c:v>-5.1111111111111143</c:v>
                </c:pt>
                <c:pt idx="9">
                  <c:v>-1.0909090909090935</c:v>
                </c:pt>
                <c:pt idx="10">
                  <c:v>5.8409090909090935</c:v>
                </c:pt>
                <c:pt idx="11">
                  <c:v>-5.5192307692307736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1-A99E-4CB4-8E31-E924BE643A13}"/>
            </c:ext>
          </c:extLst>
        </c:ser>
        <c:ser>
          <c:idx val="18"/>
          <c:order val="18"/>
          <c:tx>
            <c:strRef>
              <c:f>Sheet1!$HJ$395</c:f>
              <c:strCache>
                <c:ptCount val="1"/>
                <c:pt idx="0">
                  <c:v>a19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Sheet1!$HK$395:$ID$395</c:f>
              <c:numCache>
                <c:formatCode>General</c:formatCode>
                <c:ptCount val="20"/>
                <c:pt idx="0">
                  <c:v>2.5</c:v>
                </c:pt>
                <c:pt idx="1">
                  <c:v>-9.5</c:v>
                </c:pt>
                <c:pt idx="2">
                  <c:v>-11.75</c:v>
                </c:pt>
                <c:pt idx="3">
                  <c:v>23.349999999999994</c:v>
                </c:pt>
                <c:pt idx="4">
                  <c:v>24.066666666666677</c:v>
                </c:pt>
                <c:pt idx="5">
                  <c:v>25.619047619047606</c:v>
                </c:pt>
                <c:pt idx="6">
                  <c:v>-11.410714285714278</c:v>
                </c:pt>
                <c:pt idx="7">
                  <c:v>16.458333333333343</c:v>
                </c:pt>
                <c:pt idx="8">
                  <c:v>-10.133333333333354</c:v>
                </c:pt>
                <c:pt idx="9">
                  <c:v>11.890909090909105</c:v>
                </c:pt>
                <c:pt idx="10">
                  <c:v>-0.50757575757575069</c:v>
                </c:pt>
                <c:pt idx="11">
                  <c:v>4.1089743589743364</c:v>
                </c:pt>
                <c:pt idx="12">
                  <c:v>-8.1208791208790956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2-A99E-4CB4-8E31-E924BE643A13}"/>
            </c:ext>
          </c:extLst>
        </c:ser>
        <c:ser>
          <c:idx val="19"/>
          <c:order val="19"/>
          <c:tx>
            <c:strRef>
              <c:f>Sheet1!$HJ$396</c:f>
              <c:strCache>
                <c:ptCount val="1"/>
                <c:pt idx="0">
                  <c:v>a20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Sheet1!$HK$396:$ID$396</c:f>
              <c:numCache>
                <c:formatCode>General</c:formatCode>
                <c:ptCount val="20"/>
                <c:pt idx="0">
                  <c:v>14.5</c:v>
                </c:pt>
                <c:pt idx="1">
                  <c:v>3.1666666666666572</c:v>
                </c:pt>
                <c:pt idx="2">
                  <c:v>24.333333333333343</c:v>
                </c:pt>
                <c:pt idx="3">
                  <c:v>-0.59999999999999432</c:v>
                </c:pt>
                <c:pt idx="4">
                  <c:v>14.266666666666652</c:v>
                </c:pt>
                <c:pt idx="5">
                  <c:v>-13.238095238095241</c:v>
                </c:pt>
                <c:pt idx="6">
                  <c:v>-13.053571428571416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3-A99E-4CB4-8E31-E924BE643A13}"/>
            </c:ext>
          </c:extLst>
        </c:ser>
        <c:ser>
          <c:idx val="20"/>
          <c:order val="20"/>
          <c:tx>
            <c:strRef>
              <c:f>Sheet1!$HJ$397</c:f>
              <c:strCache>
                <c:ptCount val="1"/>
                <c:pt idx="0">
                  <c:v>a21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Sheet1!$HK$397:$ID$397</c:f>
              <c:numCache>
                <c:formatCode>General</c:formatCode>
                <c:ptCount val="20"/>
                <c:pt idx="0">
                  <c:v>79</c:v>
                </c:pt>
                <c:pt idx="1">
                  <c:v>25.333333333333343</c:v>
                </c:pt>
                <c:pt idx="2">
                  <c:v>-18.833333333333343</c:v>
                </c:pt>
                <c:pt idx="3">
                  <c:v>-3.6999999999999886</c:v>
                </c:pt>
                <c:pt idx="4">
                  <c:v>-10.466666666666683</c:v>
                </c:pt>
                <c:pt idx="5">
                  <c:v>-2.7619047619047592</c:v>
                </c:pt>
                <c:pt idx="6">
                  <c:v>-3.6964285714285694</c:v>
                </c:pt>
                <c:pt idx="7">
                  <c:v>-8.2083333333333286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4-A99E-4CB4-8E31-E924BE643A13}"/>
            </c:ext>
          </c:extLst>
        </c:ser>
        <c:ser>
          <c:idx val="21"/>
          <c:order val="21"/>
          <c:tx>
            <c:strRef>
              <c:f>Sheet1!$HJ$398</c:f>
              <c:strCache>
                <c:ptCount val="1"/>
                <c:pt idx="0">
                  <c:v>a22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Sheet1!$HK$398:$ID$398</c:f>
              <c:numCache>
                <c:formatCode>General</c:formatCode>
                <c:ptCount val="20"/>
                <c:pt idx="0">
                  <c:v>-36</c:v>
                </c:pt>
                <c:pt idx="1">
                  <c:v>-15</c:v>
                </c:pt>
                <c:pt idx="2">
                  <c:v>14.25</c:v>
                </c:pt>
                <c:pt idx="3">
                  <c:v>28.549999999999997</c:v>
                </c:pt>
                <c:pt idx="4">
                  <c:v>-1.9666666666666686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5-A99E-4CB4-8E31-E924BE643A13}"/>
            </c:ext>
          </c:extLst>
        </c:ser>
        <c:ser>
          <c:idx val="22"/>
          <c:order val="22"/>
          <c:tx>
            <c:strRef>
              <c:f>Sheet1!$HJ$399</c:f>
              <c:strCache>
                <c:ptCount val="1"/>
                <c:pt idx="0">
                  <c:v>a23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Sheet1!$HK$399:$ID$399</c:f>
              <c:numCache>
                <c:formatCode>General</c:formatCode>
                <c:ptCount val="20"/>
                <c:pt idx="0">
                  <c:v>-71</c:v>
                </c:pt>
                <c:pt idx="1">
                  <c:v>-21.333333333333329</c:v>
                </c:pt>
                <c:pt idx="2">
                  <c:v>41.333333333333329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6-A99E-4CB4-8E31-E924BE643A13}"/>
            </c:ext>
          </c:extLst>
        </c:ser>
        <c:ser>
          <c:idx val="23"/>
          <c:order val="23"/>
          <c:tx>
            <c:strRef>
              <c:f>Sheet1!$HJ$400</c:f>
              <c:strCache>
                <c:ptCount val="1"/>
                <c:pt idx="0">
                  <c:v>a24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Sheet1!$HK$400:$ID$400</c:f>
              <c:numCache>
                <c:formatCode>General</c:formatCode>
                <c:ptCount val="20"/>
                <c:pt idx="0">
                  <c:v>-37</c:v>
                </c:pt>
                <c:pt idx="1">
                  <c:v>6</c:v>
                </c:pt>
                <c:pt idx="2">
                  <c:v>3</c:v>
                </c:pt>
                <c:pt idx="3">
                  <c:v>-11.199999999999989</c:v>
                </c:pt>
                <c:pt idx="4">
                  <c:v>-17.466666666666683</c:v>
                </c:pt>
                <c:pt idx="5">
                  <c:v>7.3809523809523796</c:v>
                </c:pt>
                <c:pt idx="6">
                  <c:v>-9.3392857142857082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7-A99E-4CB4-8E31-E924BE643A13}"/>
            </c:ext>
          </c:extLst>
        </c:ser>
        <c:ser>
          <c:idx val="24"/>
          <c:order val="24"/>
          <c:tx>
            <c:strRef>
              <c:f>Sheet1!$HJ$401</c:f>
              <c:strCache>
                <c:ptCount val="1"/>
                <c:pt idx="0">
                  <c:v>a25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Sheet1!$HK$401:$ID$401</c:f>
              <c:numCache>
                <c:formatCode>General</c:formatCode>
                <c:ptCount val="20"/>
                <c:pt idx="0">
                  <c:v>97</c:v>
                </c:pt>
                <c:pt idx="1">
                  <c:v>-22.333333333333329</c:v>
                </c:pt>
                <c:pt idx="2">
                  <c:v>20.583333333333329</c:v>
                </c:pt>
                <c:pt idx="3">
                  <c:v>0.75</c:v>
                </c:pt>
                <c:pt idx="4">
                  <c:v>-3.8333333333333428</c:v>
                </c:pt>
                <c:pt idx="5">
                  <c:v>-12.880952380952365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8-A99E-4CB4-8E31-E924BE643A13}"/>
            </c:ext>
          </c:extLst>
        </c:ser>
        <c:ser>
          <c:idx val="25"/>
          <c:order val="25"/>
          <c:tx>
            <c:strRef>
              <c:f>Sheet1!$HJ$402</c:f>
              <c:strCache>
                <c:ptCount val="1"/>
                <c:pt idx="0">
                  <c:v>a26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Sheet1!$HK$402:$ID$402</c:f>
              <c:numCache>
                <c:formatCode>General</c:formatCode>
                <c:ptCount val="20"/>
                <c:pt idx="0">
                  <c:v>-29.5</c:v>
                </c:pt>
                <c:pt idx="1">
                  <c:v>-21.833333333333343</c:v>
                </c:pt>
                <c:pt idx="2">
                  <c:v>-4.1666666666666572</c:v>
                </c:pt>
                <c:pt idx="3">
                  <c:v>4.6999999999999886</c:v>
                </c:pt>
                <c:pt idx="4">
                  <c:v>11.133333333333354</c:v>
                </c:pt>
                <c:pt idx="5">
                  <c:v>-4.7619047619047592</c:v>
                </c:pt>
                <c:pt idx="6">
                  <c:v>1.4285714285714164</c:v>
                </c:pt>
                <c:pt idx="7">
                  <c:v>1.1111111111111143</c:v>
                </c:pt>
                <c:pt idx="8">
                  <c:v>-6.2111111111111086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9-A99E-4CB4-8E31-E924BE643A13}"/>
            </c:ext>
          </c:extLst>
        </c:ser>
        <c:ser>
          <c:idx val="26"/>
          <c:order val="26"/>
          <c:tx>
            <c:strRef>
              <c:f>Sheet1!$HJ$403</c:f>
              <c:strCache>
                <c:ptCount val="1"/>
                <c:pt idx="0">
                  <c:v>a27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Sheet1!$HK$403:$ID$403</c:f>
              <c:numCache>
                <c:formatCode>General</c:formatCode>
                <c:ptCount val="20"/>
                <c:pt idx="0">
                  <c:v>-9</c:v>
                </c:pt>
                <c:pt idx="1">
                  <c:v>6.6666666666666714</c:v>
                </c:pt>
                <c:pt idx="2">
                  <c:v>18.083333333333329</c:v>
                </c:pt>
                <c:pt idx="3">
                  <c:v>19.650000000000006</c:v>
                </c:pt>
                <c:pt idx="4">
                  <c:v>-9.2333333333333343</c:v>
                </c:pt>
                <c:pt idx="5">
                  <c:v>9.5476190476190368</c:v>
                </c:pt>
                <c:pt idx="6">
                  <c:v>1.1607142857142918</c:v>
                </c:pt>
                <c:pt idx="7">
                  <c:v>18.347222222222229</c:v>
                </c:pt>
                <c:pt idx="8">
                  <c:v>-5.5222222222222399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A-A99E-4CB4-8E31-E924BE643A13}"/>
            </c:ext>
          </c:extLst>
        </c:ser>
        <c:ser>
          <c:idx val="27"/>
          <c:order val="27"/>
          <c:tx>
            <c:strRef>
              <c:f>Sheet1!$HJ$404</c:f>
              <c:strCache>
                <c:ptCount val="1"/>
                <c:pt idx="0">
                  <c:v>a28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Sheet1!$HK$404:$ID$404</c:f>
              <c:numCache>
                <c:formatCode>General</c:formatCode>
                <c:ptCount val="20"/>
                <c:pt idx="0">
                  <c:v>-11.5</c:v>
                </c:pt>
                <c:pt idx="1">
                  <c:v>-25.833333333333343</c:v>
                </c:pt>
                <c:pt idx="2">
                  <c:v>18.583333333333343</c:v>
                </c:pt>
                <c:pt idx="3">
                  <c:v>-5.0500000000000114</c:v>
                </c:pt>
                <c:pt idx="4">
                  <c:v>-19.033333333333331</c:v>
                </c:pt>
                <c:pt idx="5">
                  <c:v>8.1190476190476204</c:v>
                </c:pt>
                <c:pt idx="6">
                  <c:v>-16.660714285714278</c:v>
                </c:pt>
                <c:pt idx="7">
                  <c:v>2.0416666666666572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B-A99E-4CB4-8E31-E924BE643A13}"/>
            </c:ext>
          </c:extLst>
        </c:ser>
        <c:ser>
          <c:idx val="28"/>
          <c:order val="28"/>
          <c:tx>
            <c:strRef>
              <c:f>Sheet1!$HJ$405</c:f>
              <c:strCache>
                <c:ptCount val="1"/>
                <c:pt idx="0">
                  <c:v>a29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Sheet1!$HK$405:$ID$405</c:f>
              <c:numCache>
                <c:formatCode>General</c:formatCode>
                <c:ptCount val="20"/>
                <c:pt idx="0">
                  <c:v>8.5</c:v>
                </c:pt>
                <c:pt idx="1">
                  <c:v>-32.166666666666657</c:v>
                </c:pt>
                <c:pt idx="2">
                  <c:v>-34.833333333333343</c:v>
                </c:pt>
                <c:pt idx="3">
                  <c:v>-12.300000000000011</c:v>
                </c:pt>
                <c:pt idx="4">
                  <c:v>-1.1999999999999886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C-A99E-4CB4-8E31-E924BE643A13}"/>
            </c:ext>
          </c:extLst>
        </c:ser>
        <c:ser>
          <c:idx val="29"/>
          <c:order val="29"/>
          <c:tx>
            <c:strRef>
              <c:f>Sheet1!$HJ$406</c:f>
              <c:strCache>
                <c:ptCount val="1"/>
                <c:pt idx="0">
                  <c:v>a30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Sheet1!$HK$406:$ID$406</c:f>
              <c:numCache>
                <c:formatCode>General</c:formatCode>
                <c:ptCount val="20"/>
                <c:pt idx="0">
                  <c:v>10</c:v>
                </c:pt>
                <c:pt idx="1">
                  <c:v>2.6666666666666572</c:v>
                </c:pt>
                <c:pt idx="2">
                  <c:v>-15.666666666666657</c:v>
                </c:pt>
                <c:pt idx="3">
                  <c:v>19</c:v>
                </c:pt>
                <c:pt idx="4">
                  <c:v>-1.1666666666666572</c:v>
                </c:pt>
                <c:pt idx="5">
                  <c:v>-14.976190476190482</c:v>
                </c:pt>
                <c:pt idx="6">
                  <c:v>13.142857142857139</c:v>
                </c:pt>
                <c:pt idx="7">
                  <c:v>-9.7777777777777715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D-A99E-4CB4-8E31-E924BE643A13}"/>
            </c:ext>
          </c:extLst>
        </c:ser>
        <c:ser>
          <c:idx val="30"/>
          <c:order val="30"/>
          <c:tx>
            <c:strRef>
              <c:f>Sheet1!$HJ$407</c:f>
              <c:strCache>
                <c:ptCount val="1"/>
                <c:pt idx="0">
                  <c:v>a31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Sheet1!$HK$407:$ID$407</c:f>
              <c:numCache>
                <c:formatCode>General</c:formatCode>
                <c:ptCount val="20"/>
                <c:pt idx="0">
                  <c:v>19.5</c:v>
                </c:pt>
                <c:pt idx="1">
                  <c:v>2.1666666666666572</c:v>
                </c:pt>
                <c:pt idx="2">
                  <c:v>-6.9166666666666572</c:v>
                </c:pt>
                <c:pt idx="3">
                  <c:v>-18.150000000000006</c:v>
                </c:pt>
                <c:pt idx="4">
                  <c:v>15.233333333333348</c:v>
                </c:pt>
                <c:pt idx="5">
                  <c:v>18.309523809523796</c:v>
                </c:pt>
                <c:pt idx="6">
                  <c:v>-13.767857142857139</c:v>
                </c:pt>
                <c:pt idx="7">
                  <c:v>-12.708333333333343</c:v>
                </c:pt>
                <c:pt idx="8">
                  <c:v>-10.866666666666646</c:v>
                </c:pt>
                <c:pt idx="9">
                  <c:v>-11.072727272727292</c:v>
                </c:pt>
                <c:pt idx="10">
                  <c:v>4.7727272727272805</c:v>
                </c:pt>
                <c:pt idx="11">
                  <c:v>-7.1923076923076792</c:v>
                </c:pt>
                <c:pt idx="12">
                  <c:v>-7.7362637362637514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E-A99E-4CB4-8E31-E924BE643A13}"/>
            </c:ext>
          </c:extLst>
        </c:ser>
        <c:ser>
          <c:idx val="31"/>
          <c:order val="31"/>
          <c:tx>
            <c:strRef>
              <c:f>Sheet1!$HJ$408</c:f>
              <c:strCache>
                <c:ptCount val="1"/>
                <c:pt idx="0">
                  <c:v>a32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Sheet1!$HK$408:$ID$408</c:f>
              <c:numCache>
                <c:formatCode>General</c:formatCode>
                <c:ptCount val="20"/>
                <c:pt idx="0">
                  <c:v>9.5</c:v>
                </c:pt>
                <c:pt idx="1">
                  <c:v>3.1666666666666679</c:v>
                </c:pt>
                <c:pt idx="2">
                  <c:v>-4.4166666666666679</c:v>
                </c:pt>
                <c:pt idx="3">
                  <c:v>-2.4499999999999993</c:v>
                </c:pt>
                <c:pt idx="4">
                  <c:v>0.19999999999999929</c:v>
                </c:pt>
                <c:pt idx="5">
                  <c:v>-0.42857142857142705</c:v>
                </c:pt>
                <c:pt idx="6">
                  <c:v>-1.196428571428573</c:v>
                </c:pt>
                <c:pt idx="7">
                  <c:v>5.2916666666666679</c:v>
                </c:pt>
                <c:pt idx="8">
                  <c:v>-0.86666666666666714</c:v>
                </c:pt>
                <c:pt idx="9">
                  <c:v>-0.98181818181818414</c:v>
                </c:pt>
                <c:pt idx="10">
                  <c:v>-0.23484848484848442</c:v>
                </c:pt>
                <c:pt idx="11">
                  <c:v>0.8012820512820511</c:v>
                </c:pt>
                <c:pt idx="12">
                  <c:v>0.1868131868131897</c:v>
                </c:pt>
                <c:pt idx="13">
                  <c:v>0.56190476190475991</c:v>
                </c:pt>
                <c:pt idx="14">
                  <c:v>-0.94583333333333286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F-A99E-4CB4-8E31-E924BE643A13}"/>
            </c:ext>
          </c:extLst>
        </c:ser>
        <c:ser>
          <c:idx val="32"/>
          <c:order val="32"/>
          <c:tx>
            <c:strRef>
              <c:f>Sheet1!$HJ$409</c:f>
              <c:strCache>
                <c:ptCount val="1"/>
                <c:pt idx="0">
                  <c:v>a33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Sheet1!$HK$409:$ID$409</c:f>
              <c:numCache>
                <c:formatCode>General</c:formatCode>
                <c:ptCount val="20"/>
                <c:pt idx="0">
                  <c:v>12.5</c:v>
                </c:pt>
                <c:pt idx="1">
                  <c:v>-10.833333333333343</c:v>
                </c:pt>
                <c:pt idx="2">
                  <c:v>13.083333333333343</c:v>
                </c:pt>
                <c:pt idx="3">
                  <c:v>-0.55000000000001137</c:v>
                </c:pt>
                <c:pt idx="4">
                  <c:v>-12.699999999999989</c:v>
                </c:pt>
                <c:pt idx="5">
                  <c:v>5.2142857142857224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0-A99E-4CB4-8E31-E924BE643A13}"/>
            </c:ext>
          </c:extLst>
        </c:ser>
        <c:ser>
          <c:idx val="33"/>
          <c:order val="33"/>
          <c:tx>
            <c:strRef>
              <c:f>Sheet1!$HJ$410</c:f>
              <c:strCache>
                <c:ptCount val="1"/>
                <c:pt idx="0">
                  <c:v>a34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Sheet1!$HK$410:$ID$410</c:f>
              <c:numCache>
                <c:formatCode>General</c:formatCode>
                <c:ptCount val="20"/>
                <c:pt idx="0">
                  <c:v>-5.5</c:v>
                </c:pt>
                <c:pt idx="1">
                  <c:v>-9.1666666666666572</c:v>
                </c:pt>
                <c:pt idx="2">
                  <c:v>9.9166666666666572</c:v>
                </c:pt>
                <c:pt idx="3">
                  <c:v>25.550000000000011</c:v>
                </c:pt>
                <c:pt idx="4">
                  <c:v>-4.6333333333333542</c:v>
                </c:pt>
                <c:pt idx="5">
                  <c:v>-12.738095238095241</c:v>
                </c:pt>
                <c:pt idx="6">
                  <c:v>-3.6785714285714164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1-A99E-4CB4-8E31-E924BE643A13}"/>
            </c:ext>
          </c:extLst>
        </c:ser>
        <c:ser>
          <c:idx val="34"/>
          <c:order val="34"/>
          <c:tx>
            <c:strRef>
              <c:f>Sheet1!$HJ$411</c:f>
              <c:strCache>
                <c:ptCount val="1"/>
                <c:pt idx="0">
                  <c:v>a35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Sheet1!$HK$411:$ID$411</c:f>
              <c:numCache>
                <c:formatCode>General</c:formatCode>
                <c:ptCount val="20"/>
                <c:pt idx="0">
                  <c:v>-3</c:v>
                </c:pt>
                <c:pt idx="1">
                  <c:v>-3.3333333333333357</c:v>
                </c:pt>
                <c:pt idx="2">
                  <c:v>3.8333333333333357</c:v>
                </c:pt>
                <c:pt idx="3">
                  <c:v>-3.5</c:v>
                </c:pt>
                <c:pt idx="4">
                  <c:v>-1.5</c:v>
                </c:pt>
                <c:pt idx="5">
                  <c:v>7.9285714285714306</c:v>
                </c:pt>
                <c:pt idx="6">
                  <c:v>20.946428571428569</c:v>
                </c:pt>
                <c:pt idx="7">
                  <c:v>-4.9305555555555571</c:v>
                </c:pt>
                <c:pt idx="8">
                  <c:v>-4.5444444444444372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2-A99E-4CB4-8E31-E924BE643A13}"/>
            </c:ext>
          </c:extLst>
        </c:ser>
        <c:ser>
          <c:idx val="35"/>
          <c:order val="35"/>
          <c:tx>
            <c:strRef>
              <c:f>Sheet1!$HJ$412</c:f>
              <c:strCache>
                <c:ptCount val="1"/>
                <c:pt idx="0">
                  <c:v>a36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Sheet1!$HK$412:$ID$412</c:f>
              <c:numCache>
                <c:formatCode>General</c:formatCode>
                <c:ptCount val="20"/>
                <c:pt idx="0">
                  <c:v>-1.5</c:v>
                </c:pt>
                <c:pt idx="1">
                  <c:v>18.5</c:v>
                </c:pt>
                <c:pt idx="2">
                  <c:v>-7</c:v>
                </c:pt>
                <c:pt idx="3">
                  <c:v>-3.6000000000000014</c:v>
                </c:pt>
                <c:pt idx="4">
                  <c:v>-2.2333333333333343</c:v>
                </c:pt>
                <c:pt idx="5">
                  <c:v>-1.5952380952380949</c:v>
                </c:pt>
                <c:pt idx="6">
                  <c:v>-0.9464285714285694</c:v>
                </c:pt>
                <c:pt idx="7">
                  <c:v>-1.625</c:v>
                </c:pt>
                <c:pt idx="8">
                  <c:v>0.70000000000000284</c:v>
                </c:pt>
                <c:pt idx="9">
                  <c:v>-1.0636363636363697</c:v>
                </c:pt>
                <c:pt idx="10">
                  <c:v>0.78030303030303116</c:v>
                </c:pt>
                <c:pt idx="11">
                  <c:v>1.0448717948717956</c:v>
                </c:pt>
                <c:pt idx="12">
                  <c:v>-0.3901098901098905</c:v>
                </c:pt>
                <c:pt idx="13">
                  <c:v>-7.1428571428569398E-2</c:v>
                </c:pt>
                <c:pt idx="14">
                  <c:v>-0.875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3-A99E-4CB4-8E31-E924BE643A13}"/>
            </c:ext>
          </c:extLst>
        </c:ser>
        <c:ser>
          <c:idx val="36"/>
          <c:order val="36"/>
          <c:tx>
            <c:strRef>
              <c:f>Sheet1!$HJ$413</c:f>
              <c:strCache>
                <c:ptCount val="1"/>
                <c:pt idx="0">
                  <c:v>a37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Sheet1!$HK$413:$ID$413</c:f>
              <c:numCache>
                <c:formatCode>General</c:formatCode>
                <c:ptCount val="20"/>
                <c:pt idx="0">
                  <c:v>31</c:v>
                </c:pt>
                <c:pt idx="1">
                  <c:v>-9.3333333333333286</c:v>
                </c:pt>
                <c:pt idx="2">
                  <c:v>8.5833333333333286</c:v>
                </c:pt>
                <c:pt idx="3">
                  <c:v>-10.849999999999994</c:v>
                </c:pt>
                <c:pt idx="4">
                  <c:v>-4.9000000000000057</c:v>
                </c:pt>
                <c:pt idx="5">
                  <c:v>-3.2142857142857082</c:v>
                </c:pt>
                <c:pt idx="6">
                  <c:v>27.089285714285708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4-A99E-4CB4-8E31-E924BE643A13}"/>
            </c:ext>
          </c:extLst>
        </c:ser>
        <c:ser>
          <c:idx val="37"/>
          <c:order val="37"/>
          <c:tx>
            <c:strRef>
              <c:f>Sheet1!$HJ$414</c:f>
              <c:strCache>
                <c:ptCount val="1"/>
                <c:pt idx="0">
                  <c:v>a38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Sheet1!$HK$414:$ID$414</c:f>
              <c:numCache>
                <c:formatCode>General</c:formatCode>
                <c:ptCount val="20"/>
                <c:pt idx="0">
                  <c:v>-68</c:v>
                </c:pt>
                <c:pt idx="1">
                  <c:v>8.6666666666666572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5-A99E-4CB4-8E31-E924BE643A13}"/>
            </c:ext>
          </c:extLst>
        </c:ser>
        <c:ser>
          <c:idx val="38"/>
          <c:order val="38"/>
          <c:tx>
            <c:strRef>
              <c:f>Sheet1!$HJ$415</c:f>
              <c:strCache>
                <c:ptCount val="1"/>
                <c:pt idx="0">
                  <c:v>a39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Sheet1!$HK$415:$ID$415</c:f>
              <c:numCache>
                <c:formatCode>General</c:formatCode>
                <c:ptCount val="20"/>
                <c:pt idx="0">
                  <c:v>-4.5</c:v>
                </c:pt>
                <c:pt idx="1">
                  <c:v>-16.5</c:v>
                </c:pt>
                <c:pt idx="2">
                  <c:v>-12.25</c:v>
                </c:pt>
                <c:pt idx="3">
                  <c:v>-10.75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6-A99E-4CB4-8E31-E924BE643A13}"/>
            </c:ext>
          </c:extLst>
        </c:ser>
        <c:ser>
          <c:idx val="39"/>
          <c:order val="39"/>
          <c:tx>
            <c:strRef>
              <c:f>Sheet1!$HJ$416</c:f>
              <c:strCache>
                <c:ptCount val="1"/>
                <c:pt idx="0">
                  <c:v>a40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Sheet1!$HK$416:$ID$416</c:f>
              <c:numCache>
                <c:formatCode>General</c:formatCode>
                <c:ptCount val="20"/>
                <c:pt idx="0">
                  <c:v>5.5</c:v>
                </c:pt>
                <c:pt idx="1">
                  <c:v>31.5</c:v>
                </c:pt>
                <c:pt idx="2">
                  <c:v>-13.25</c:v>
                </c:pt>
                <c:pt idx="3">
                  <c:v>-14.150000000000006</c:v>
                </c:pt>
                <c:pt idx="4">
                  <c:v>-0.93333333333332291</c:v>
                </c:pt>
                <c:pt idx="5">
                  <c:v>-7.8095238095238102</c:v>
                </c:pt>
                <c:pt idx="6">
                  <c:v>7.7678571428571388</c:v>
                </c:pt>
                <c:pt idx="7">
                  <c:v>-3.2916666666666714</c:v>
                </c:pt>
                <c:pt idx="8">
                  <c:v>9.3666666666666742</c:v>
                </c:pt>
                <c:pt idx="9">
                  <c:v>-0.97272727272726911</c:v>
                </c:pt>
                <c:pt idx="10">
                  <c:v>-2.8106060606060623</c:v>
                </c:pt>
                <c:pt idx="11">
                  <c:v>-4.4551282051282044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7-A99E-4CB4-8E31-E924BE643A13}"/>
            </c:ext>
          </c:extLst>
        </c:ser>
        <c:ser>
          <c:idx val="40"/>
          <c:order val="40"/>
          <c:tx>
            <c:strRef>
              <c:f>Sheet1!$HJ$417</c:f>
              <c:strCache>
                <c:ptCount val="1"/>
                <c:pt idx="0">
                  <c:v>a41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Sheet1!$HK$417:$ID$417</c:f>
              <c:numCache>
                <c:formatCode>General</c:formatCode>
                <c:ptCount val="20"/>
                <c:pt idx="0">
                  <c:v>3.5</c:v>
                </c:pt>
                <c:pt idx="1">
                  <c:v>-0.83333333333333393</c:v>
                </c:pt>
                <c:pt idx="2">
                  <c:v>3.5833333333333339</c:v>
                </c:pt>
                <c:pt idx="3">
                  <c:v>0.55000000000000071</c:v>
                </c:pt>
                <c:pt idx="4">
                  <c:v>-0.63333333333333464</c:v>
                </c:pt>
                <c:pt idx="5">
                  <c:v>-0.5952380952380949</c:v>
                </c:pt>
                <c:pt idx="6">
                  <c:v>1.3035714285714288</c:v>
                </c:pt>
                <c:pt idx="7">
                  <c:v>-0.43055555555555536</c:v>
                </c:pt>
                <c:pt idx="8">
                  <c:v>-0.24444444444444535</c:v>
                </c:pt>
                <c:pt idx="9">
                  <c:v>-0.5636363636363626</c:v>
                </c:pt>
                <c:pt idx="10">
                  <c:v>0.36363636363636331</c:v>
                </c:pt>
                <c:pt idx="11">
                  <c:v>-7.692307692307665E-2</c:v>
                </c:pt>
                <c:pt idx="12">
                  <c:v>5.494505494505475E-3</c:v>
                </c:pt>
                <c:pt idx="13">
                  <c:v>-0.19523809523809632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8-A99E-4CB4-8E31-E924BE643A13}"/>
            </c:ext>
          </c:extLst>
        </c:ser>
        <c:ser>
          <c:idx val="41"/>
          <c:order val="41"/>
          <c:tx>
            <c:strRef>
              <c:f>Sheet1!$HJ$418</c:f>
              <c:strCache>
                <c:ptCount val="1"/>
                <c:pt idx="0">
                  <c:v>a42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Sheet1!$HK$418:$ID$418</c:f>
              <c:numCache>
                <c:formatCode>General</c:formatCode>
                <c:ptCount val="20"/>
                <c:pt idx="0">
                  <c:v>51.5</c:v>
                </c:pt>
                <c:pt idx="1">
                  <c:v>27.833333333333343</c:v>
                </c:pt>
                <c:pt idx="2">
                  <c:v>-30.833333333333343</c:v>
                </c:pt>
                <c:pt idx="3">
                  <c:v>-2.5</c:v>
                </c:pt>
                <c:pt idx="4">
                  <c:v>-3.1666666666666572</c:v>
                </c:pt>
                <c:pt idx="5">
                  <c:v>-3.8333333333333428</c:v>
                </c:pt>
                <c:pt idx="6">
                  <c:v>-7.875</c:v>
                </c:pt>
                <c:pt idx="7">
                  <c:v>1.0972222222222285</c:v>
                </c:pt>
                <c:pt idx="8">
                  <c:v>-1.0222222222222257</c:v>
                </c:pt>
                <c:pt idx="9">
                  <c:v>-6.2909090909090963</c:v>
                </c:pt>
                <c:pt idx="10">
                  <c:v>4.3409090909090935</c:v>
                </c:pt>
                <c:pt idx="11">
                  <c:v>-3.711538461538467</c:v>
                </c:pt>
                <c:pt idx="12">
                  <c:v>-4.538461538461533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9-A99E-4CB4-8E31-E924BE643A13}"/>
            </c:ext>
          </c:extLst>
        </c:ser>
        <c:ser>
          <c:idx val="42"/>
          <c:order val="42"/>
          <c:tx>
            <c:strRef>
              <c:f>Sheet1!$HJ$419</c:f>
              <c:strCache>
                <c:ptCount val="1"/>
                <c:pt idx="0">
                  <c:v>a43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Sheet1!$HK$419:$ID$419</c:f>
              <c:numCache>
                <c:formatCode>General</c:formatCode>
                <c:ptCount val="20"/>
                <c:pt idx="0">
                  <c:v>14.5</c:v>
                </c:pt>
                <c:pt idx="1">
                  <c:v>-1.5</c:v>
                </c:pt>
                <c:pt idx="2">
                  <c:v>-0.75</c:v>
                </c:pt>
                <c:pt idx="3">
                  <c:v>-4.4500000000000028</c:v>
                </c:pt>
                <c:pt idx="4">
                  <c:v>9.8666666666666742</c:v>
                </c:pt>
                <c:pt idx="5">
                  <c:v>8.4761904761904674</c:v>
                </c:pt>
                <c:pt idx="6">
                  <c:v>-1.2678571428571388</c:v>
                </c:pt>
                <c:pt idx="7">
                  <c:v>0.7916666666666714</c:v>
                </c:pt>
                <c:pt idx="8">
                  <c:v>-3.1666666666666714</c:v>
                </c:pt>
                <c:pt idx="9">
                  <c:v>-2.7727272727272663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A-A99E-4CB4-8E31-E924BE643A13}"/>
            </c:ext>
          </c:extLst>
        </c:ser>
        <c:ser>
          <c:idx val="43"/>
          <c:order val="43"/>
          <c:tx>
            <c:strRef>
              <c:f>Sheet1!$HJ$420</c:f>
              <c:strCache>
                <c:ptCount val="1"/>
                <c:pt idx="0">
                  <c:v>a44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Sheet1!$HK$420:$ID$420</c:f>
              <c:numCache>
                <c:formatCode>General</c:formatCode>
                <c:ptCount val="20"/>
                <c:pt idx="0">
                  <c:v>15</c:v>
                </c:pt>
                <c:pt idx="1">
                  <c:v>33.333333333333329</c:v>
                </c:pt>
                <c:pt idx="2">
                  <c:v>-13.333333333333329</c:v>
                </c:pt>
                <c:pt idx="3">
                  <c:v>0</c:v>
                </c:pt>
                <c:pt idx="4">
                  <c:v>0.6666666666666714</c:v>
                </c:pt>
                <c:pt idx="5">
                  <c:v>23.61904761904762</c:v>
                </c:pt>
                <c:pt idx="6">
                  <c:v>3.0892857142857082</c:v>
                </c:pt>
                <c:pt idx="7">
                  <c:v>-5.8194444444444429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B-A99E-4CB4-8E31-E924BE643A13}"/>
            </c:ext>
          </c:extLst>
        </c:ser>
        <c:ser>
          <c:idx val="44"/>
          <c:order val="44"/>
          <c:tx>
            <c:strRef>
              <c:f>Sheet1!$HJ$421</c:f>
              <c:strCache>
                <c:ptCount val="1"/>
                <c:pt idx="0">
                  <c:v>a45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Sheet1!$HK$421:$ID$421</c:f>
              <c:numCache>
                <c:formatCode>General</c:formatCode>
                <c:ptCount val="20"/>
                <c:pt idx="0">
                  <c:v>47</c:v>
                </c:pt>
                <c:pt idx="1">
                  <c:v>-30</c:v>
                </c:pt>
                <c:pt idx="2">
                  <c:v>20</c:v>
                </c:pt>
                <c:pt idx="3">
                  <c:v>14.200000000000003</c:v>
                </c:pt>
                <c:pt idx="4">
                  <c:v>-8.5333333333333314</c:v>
                </c:pt>
                <c:pt idx="5">
                  <c:v>-2.2380952380952408</c:v>
                </c:pt>
                <c:pt idx="6">
                  <c:v>-6.5535714285714306</c:v>
                </c:pt>
                <c:pt idx="7">
                  <c:v>1.4583333333333286</c:v>
                </c:pt>
                <c:pt idx="8">
                  <c:v>7.5666666666666771</c:v>
                </c:pt>
                <c:pt idx="9">
                  <c:v>-4.0818181818181927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C-A99E-4CB4-8E31-E924BE643A13}"/>
            </c:ext>
          </c:extLst>
        </c:ser>
        <c:ser>
          <c:idx val="45"/>
          <c:order val="45"/>
          <c:tx>
            <c:strRef>
              <c:f>Sheet1!$HJ$422</c:f>
              <c:strCache>
                <c:ptCount val="1"/>
                <c:pt idx="0">
                  <c:v>a46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Sheet1!$HK$422:$ID$422</c:f>
              <c:numCache>
                <c:formatCode>General</c:formatCode>
                <c:ptCount val="20"/>
                <c:pt idx="0">
                  <c:v>4</c:v>
                </c:pt>
                <c:pt idx="1">
                  <c:v>-2.6666666666666679</c:v>
                </c:pt>
                <c:pt idx="2">
                  <c:v>-3.8333333333333321</c:v>
                </c:pt>
                <c:pt idx="3">
                  <c:v>-1.5</c:v>
                </c:pt>
                <c:pt idx="4">
                  <c:v>-0.33333333333333215</c:v>
                </c:pt>
                <c:pt idx="5">
                  <c:v>1.3333333333333321</c:v>
                </c:pt>
                <c:pt idx="6">
                  <c:v>6.25</c:v>
                </c:pt>
                <c:pt idx="7">
                  <c:v>-1.8055555555555571</c:v>
                </c:pt>
                <c:pt idx="8">
                  <c:v>-0.64444444444444215</c:v>
                </c:pt>
                <c:pt idx="9">
                  <c:v>-1.254545454545454</c:v>
                </c:pt>
                <c:pt idx="10">
                  <c:v>2.2045454545454533</c:v>
                </c:pt>
                <c:pt idx="11">
                  <c:v>0.86538461538461675</c:v>
                </c:pt>
                <c:pt idx="12">
                  <c:v>1.9560439560439526</c:v>
                </c:pt>
                <c:pt idx="13">
                  <c:v>-1.5714285714285694</c:v>
                </c:pt>
                <c:pt idx="14">
                  <c:v>-0.125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D-A99E-4CB4-8E31-E924BE643A13}"/>
            </c:ext>
          </c:extLst>
        </c:ser>
        <c:ser>
          <c:idx val="46"/>
          <c:order val="46"/>
          <c:tx>
            <c:strRef>
              <c:f>Sheet1!$HJ$423</c:f>
              <c:strCache>
                <c:ptCount val="1"/>
                <c:pt idx="0">
                  <c:v>a47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Sheet1!$HK$423:$ID$423</c:f>
              <c:numCache>
                <c:formatCode>General</c:formatCode>
                <c:ptCount val="20"/>
                <c:pt idx="0">
                  <c:v>19.5</c:v>
                </c:pt>
                <c:pt idx="1">
                  <c:v>6.8333333333333428</c:v>
                </c:pt>
                <c:pt idx="2">
                  <c:v>-9.3333333333333428</c:v>
                </c:pt>
                <c:pt idx="3">
                  <c:v>8.5999999999999943</c:v>
                </c:pt>
                <c:pt idx="4">
                  <c:v>8.5666666666666629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E-A99E-4CB4-8E31-E924BE643A13}"/>
            </c:ext>
          </c:extLst>
        </c:ser>
        <c:ser>
          <c:idx val="47"/>
          <c:order val="47"/>
          <c:tx>
            <c:strRef>
              <c:f>Sheet1!$HJ$424</c:f>
              <c:strCache>
                <c:ptCount val="1"/>
                <c:pt idx="0">
                  <c:v>a48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Sheet1!$HK$424:$ID$424</c:f>
              <c:numCache>
                <c:formatCode>General</c:formatCode>
                <c:ptCount val="20"/>
                <c:pt idx="0">
                  <c:v>4.5</c:v>
                </c:pt>
                <c:pt idx="1">
                  <c:v>13.166666666666657</c:v>
                </c:pt>
                <c:pt idx="2">
                  <c:v>2.8333333333333428</c:v>
                </c:pt>
                <c:pt idx="3">
                  <c:v>-15.5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F-A99E-4CB4-8E31-E924BE643A13}"/>
            </c:ext>
          </c:extLst>
        </c:ser>
        <c:ser>
          <c:idx val="48"/>
          <c:order val="48"/>
          <c:tx>
            <c:strRef>
              <c:f>Sheet1!$HJ$425</c:f>
              <c:strCache>
                <c:ptCount val="1"/>
                <c:pt idx="0">
                  <c:v>a49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Sheet1!$HK$425:$ID$425</c:f>
              <c:numCache>
                <c:formatCode>General</c:formatCode>
                <c:ptCount val="20"/>
                <c:pt idx="0">
                  <c:v>-27.5</c:v>
                </c:pt>
                <c:pt idx="1">
                  <c:v>-7.1666666666666714</c:v>
                </c:pt>
                <c:pt idx="2">
                  <c:v>-1.5833333333333286</c:v>
                </c:pt>
                <c:pt idx="3">
                  <c:v>18.849999999999994</c:v>
                </c:pt>
                <c:pt idx="4">
                  <c:v>26.066666666666677</c:v>
                </c:pt>
                <c:pt idx="5">
                  <c:v>-4.3809523809523796</c:v>
                </c:pt>
                <c:pt idx="6">
                  <c:v>-0.9107142857142918</c:v>
                </c:pt>
                <c:pt idx="7">
                  <c:v>-5.9305555555555571</c:v>
                </c:pt>
                <c:pt idx="8">
                  <c:v>-7.4444444444444429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0-A99E-4CB4-8E31-E924BE643A13}"/>
            </c:ext>
          </c:extLst>
        </c:ser>
        <c:ser>
          <c:idx val="49"/>
          <c:order val="49"/>
          <c:tx>
            <c:strRef>
              <c:f>Sheet1!$HJ$426</c:f>
              <c:strCache>
                <c:ptCount val="1"/>
                <c:pt idx="0">
                  <c:v>a50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Sheet1!$HK$426:$ID$426</c:f>
              <c:numCache>
                <c:formatCode>General</c:formatCode>
                <c:ptCount val="20"/>
                <c:pt idx="0">
                  <c:v>0.5</c:v>
                </c:pt>
                <c:pt idx="1">
                  <c:v>20.166666666666664</c:v>
                </c:pt>
                <c:pt idx="2">
                  <c:v>-6.1666666666666643</c:v>
                </c:pt>
                <c:pt idx="3">
                  <c:v>-5.2999999999999972</c:v>
                </c:pt>
                <c:pt idx="4">
                  <c:v>24.133333333333326</c:v>
                </c:pt>
                <c:pt idx="5">
                  <c:v>-4.904761904761898</c:v>
                </c:pt>
                <c:pt idx="6">
                  <c:v>-3.3035714285714306</c:v>
                </c:pt>
                <c:pt idx="7">
                  <c:v>-2.0138888888888857</c:v>
                </c:pt>
                <c:pt idx="8">
                  <c:v>-0.21111111111111569</c:v>
                </c:pt>
                <c:pt idx="9">
                  <c:v>-3.3545454545454518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1-A99E-4CB4-8E31-E924BE643A13}"/>
            </c:ext>
          </c:extLst>
        </c:ser>
        <c:ser>
          <c:idx val="50"/>
          <c:order val="50"/>
          <c:tx>
            <c:strRef>
              <c:f>Sheet1!$HJ$427</c:f>
              <c:strCache>
                <c:ptCount val="1"/>
                <c:pt idx="0">
                  <c:v>a51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Sheet1!$HK$427:$ID$427</c:f>
              <c:numCache>
                <c:formatCode>General</c:formatCode>
                <c:ptCount val="20"/>
                <c:pt idx="0">
                  <c:v>-59.5</c:v>
                </c:pt>
                <c:pt idx="1">
                  <c:v>-25.5</c:v>
                </c:pt>
                <c:pt idx="2">
                  <c:v>1.75</c:v>
                </c:pt>
                <c:pt idx="3">
                  <c:v>4.8499999999999943</c:v>
                </c:pt>
                <c:pt idx="4">
                  <c:v>-5.4333333333333229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2-A99E-4CB4-8E31-E924BE643A13}"/>
            </c:ext>
          </c:extLst>
        </c:ser>
        <c:ser>
          <c:idx val="51"/>
          <c:order val="51"/>
          <c:tx>
            <c:strRef>
              <c:f>Sheet1!$HJ$428</c:f>
              <c:strCache>
                <c:ptCount val="1"/>
                <c:pt idx="0">
                  <c:v>a52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Sheet1!$HK$428:$ID$428</c:f>
              <c:numCache>
                <c:formatCode>General</c:formatCode>
                <c:ptCount val="20"/>
                <c:pt idx="0">
                  <c:v>28.5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3-A99E-4CB4-8E31-E924BE643A13}"/>
            </c:ext>
          </c:extLst>
        </c:ser>
        <c:ser>
          <c:idx val="52"/>
          <c:order val="52"/>
          <c:tx>
            <c:strRef>
              <c:f>Sheet1!$HJ$429</c:f>
              <c:strCache>
                <c:ptCount val="1"/>
                <c:pt idx="0">
                  <c:v>a53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Sheet1!$HK$429:$ID$429</c:f>
              <c:numCache>
                <c:formatCode>General</c:formatCode>
                <c:ptCount val="20"/>
                <c:pt idx="0">
                  <c:v>-31.5</c:v>
                </c:pt>
                <c:pt idx="1">
                  <c:v>-22.833333333333343</c:v>
                </c:pt>
                <c:pt idx="2">
                  <c:v>-2.9166666666666572</c:v>
                </c:pt>
                <c:pt idx="3">
                  <c:v>20.850000000000023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4-A99E-4CB4-8E31-E924BE643A13}"/>
            </c:ext>
          </c:extLst>
        </c:ser>
        <c:ser>
          <c:idx val="53"/>
          <c:order val="53"/>
          <c:tx>
            <c:strRef>
              <c:f>Sheet1!$HJ$430</c:f>
              <c:strCache>
                <c:ptCount val="1"/>
                <c:pt idx="0">
                  <c:v>a54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Sheet1!$HK$430:$ID$430</c:f>
              <c:numCache>
                <c:formatCode>General</c:formatCode>
                <c:ptCount val="20"/>
                <c:pt idx="0">
                  <c:v>44</c:v>
                </c:pt>
                <c:pt idx="1">
                  <c:v>-57</c:v>
                </c:pt>
                <c:pt idx="2">
                  <c:v>-1.25</c:v>
                </c:pt>
                <c:pt idx="3">
                  <c:v>-18.75</c:v>
                </c:pt>
                <c:pt idx="4">
                  <c:v>-10.333333333333329</c:v>
                </c:pt>
                <c:pt idx="5">
                  <c:v>16.904761904761912</c:v>
                </c:pt>
                <c:pt idx="6">
                  <c:v>-7.0714285714285836</c:v>
                </c:pt>
                <c:pt idx="7">
                  <c:v>1.2777777777777715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5-A99E-4CB4-8E31-E924BE643A13}"/>
            </c:ext>
          </c:extLst>
        </c:ser>
        <c:ser>
          <c:idx val="54"/>
          <c:order val="54"/>
          <c:tx>
            <c:strRef>
              <c:f>Sheet1!$HJ$431</c:f>
              <c:strCache>
                <c:ptCount val="1"/>
                <c:pt idx="0">
                  <c:v>a55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Sheet1!$HK$431:$ID$431</c:f>
              <c:numCache>
                <c:formatCode>General</c:formatCode>
                <c:ptCount val="20"/>
                <c:pt idx="0">
                  <c:v>-6</c:v>
                </c:pt>
                <c:pt idx="1">
                  <c:v>0.66666666666666607</c:v>
                </c:pt>
                <c:pt idx="2">
                  <c:v>-1.1666666666666661</c:v>
                </c:pt>
                <c:pt idx="3">
                  <c:v>-0.90000000000000036</c:v>
                </c:pt>
                <c:pt idx="4">
                  <c:v>0.90000000000000036</c:v>
                </c:pt>
                <c:pt idx="5">
                  <c:v>-7.1428571428571175E-2</c:v>
                </c:pt>
                <c:pt idx="6">
                  <c:v>-0.80357142857142883</c:v>
                </c:pt>
                <c:pt idx="7">
                  <c:v>0.15277777777777857</c:v>
                </c:pt>
                <c:pt idx="8">
                  <c:v>0.62222222222222179</c:v>
                </c:pt>
                <c:pt idx="9">
                  <c:v>-0.12727272727272698</c:v>
                </c:pt>
                <c:pt idx="10">
                  <c:v>1.3106060606060606</c:v>
                </c:pt>
                <c:pt idx="11">
                  <c:v>0.18589743589743613</c:v>
                </c:pt>
                <c:pt idx="12">
                  <c:v>-0.26923076923077005</c:v>
                </c:pt>
                <c:pt idx="13">
                  <c:v>-9.9999999999999645E-2</c:v>
                </c:pt>
                <c:pt idx="14">
                  <c:v>3.7499999999999645E-2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6-A99E-4CB4-8E31-E924BE643A13}"/>
            </c:ext>
          </c:extLst>
        </c:ser>
        <c:ser>
          <c:idx val="55"/>
          <c:order val="55"/>
          <c:tx>
            <c:strRef>
              <c:f>Sheet1!$HJ$432</c:f>
              <c:strCache>
                <c:ptCount val="1"/>
                <c:pt idx="0">
                  <c:v>a56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Sheet1!$HK$432:$ID$432</c:f>
              <c:numCache>
                <c:formatCode>General</c:formatCode>
                <c:ptCount val="20"/>
                <c:pt idx="0">
                  <c:v>-11</c:v>
                </c:pt>
                <c:pt idx="1">
                  <c:v>36.333333333333343</c:v>
                </c:pt>
                <c:pt idx="2">
                  <c:v>2.4166666666666572</c:v>
                </c:pt>
                <c:pt idx="3">
                  <c:v>-13.349999999999994</c:v>
                </c:pt>
                <c:pt idx="4">
                  <c:v>6.7666666666666515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7-A99E-4CB4-8E31-E924BE643A13}"/>
            </c:ext>
          </c:extLst>
        </c:ser>
        <c:ser>
          <c:idx val="56"/>
          <c:order val="56"/>
          <c:tx>
            <c:strRef>
              <c:f>Sheet1!$HJ$433</c:f>
              <c:strCache>
                <c:ptCount val="1"/>
                <c:pt idx="0">
                  <c:v>a57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Sheet1!$HK$433:$ID$433</c:f>
              <c:numCache>
                <c:formatCode>General</c:formatCode>
                <c:ptCount val="20"/>
                <c:pt idx="0">
                  <c:v>-26</c:v>
                </c:pt>
                <c:pt idx="1">
                  <c:v>-9</c:v>
                </c:pt>
                <c:pt idx="2">
                  <c:v>0</c:v>
                </c:pt>
                <c:pt idx="3">
                  <c:v>4.2000000000000028</c:v>
                </c:pt>
                <c:pt idx="4">
                  <c:v>0.29999999999999716</c:v>
                </c:pt>
                <c:pt idx="5">
                  <c:v>0.5</c:v>
                </c:pt>
                <c:pt idx="6">
                  <c:v>28.5</c:v>
                </c:pt>
                <c:pt idx="7">
                  <c:v>16.388888888888886</c:v>
                </c:pt>
                <c:pt idx="8">
                  <c:v>-6.7888888888888914</c:v>
                </c:pt>
                <c:pt idx="9">
                  <c:v>-1.0999999999999943</c:v>
                </c:pt>
                <c:pt idx="10">
                  <c:v>9.1666666666666714</c:v>
                </c:pt>
                <c:pt idx="11">
                  <c:v>-5.2435897435897516</c:v>
                </c:pt>
                <c:pt idx="12">
                  <c:v>2.7912087912087884</c:v>
                </c:pt>
                <c:pt idx="13">
                  <c:v>1.0190476190476261</c:v>
                </c:pt>
                <c:pt idx="14">
                  <c:v>2.5166666666666657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8-A99E-4CB4-8E31-E924BE643A13}"/>
            </c:ext>
          </c:extLst>
        </c:ser>
        <c:ser>
          <c:idx val="57"/>
          <c:order val="57"/>
          <c:tx>
            <c:strRef>
              <c:f>Sheet1!$HJ$434</c:f>
              <c:strCache>
                <c:ptCount val="1"/>
                <c:pt idx="0">
                  <c:v>a58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Sheet1!$HK$434:$ID$434</c:f>
              <c:numCache>
                <c:formatCode>General</c:formatCode>
                <c:ptCount val="20"/>
                <c:pt idx="0">
                  <c:v>-61.5</c:v>
                </c:pt>
                <c:pt idx="1">
                  <c:v>-23.166666666666671</c:v>
                </c:pt>
                <c:pt idx="2">
                  <c:v>21.666666666666671</c:v>
                </c:pt>
                <c:pt idx="3">
                  <c:v>0.59999999999999432</c:v>
                </c:pt>
                <c:pt idx="4">
                  <c:v>-12.933333333333323</c:v>
                </c:pt>
                <c:pt idx="5">
                  <c:v>-1.5238095238095326</c:v>
                </c:pt>
                <c:pt idx="6">
                  <c:v>-9.2678571428571388</c:v>
                </c:pt>
                <c:pt idx="7">
                  <c:v>-3.2083333333333286</c:v>
                </c:pt>
                <c:pt idx="8">
                  <c:v>-5.0666666666666771</c:v>
                </c:pt>
                <c:pt idx="9">
                  <c:v>2.9454545454545524</c:v>
                </c:pt>
                <c:pt idx="10">
                  <c:v>-4.0454545454545467</c:v>
                </c:pt>
                <c:pt idx="11">
                  <c:v>-4.7307692307692264</c:v>
                </c:pt>
                <c:pt idx="12">
                  <c:v>-2.4835164835164818</c:v>
                </c:pt>
                <c:pt idx="13">
                  <c:v>4.4476190476190425</c:v>
                </c:pt>
                <c:pt idx="14">
                  <c:v>2.2041666666666657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9-A99E-4CB4-8E31-E924BE643A13}"/>
            </c:ext>
          </c:extLst>
        </c:ser>
        <c:ser>
          <c:idx val="58"/>
          <c:order val="58"/>
          <c:tx>
            <c:strRef>
              <c:f>Sheet1!$HJ$435</c:f>
              <c:strCache>
                <c:ptCount val="1"/>
                <c:pt idx="0">
                  <c:v>a59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Sheet1!$HK$435:$ID$435</c:f>
              <c:numCache>
                <c:formatCode>General</c:formatCode>
                <c:ptCount val="20"/>
                <c:pt idx="0">
                  <c:v>-3.5</c:v>
                </c:pt>
                <c:pt idx="1">
                  <c:v>-5.5</c:v>
                </c:pt>
                <c:pt idx="2">
                  <c:v>24.5</c:v>
                </c:pt>
                <c:pt idx="3">
                  <c:v>15.300000000000011</c:v>
                </c:pt>
                <c:pt idx="4">
                  <c:v>-17.966666666666683</c:v>
                </c:pt>
                <c:pt idx="5">
                  <c:v>-14.547619047619037</c:v>
                </c:pt>
                <c:pt idx="6">
                  <c:v>11.089285714285708</c:v>
                </c:pt>
                <c:pt idx="7">
                  <c:v>-2.1527777777777715</c:v>
                </c:pt>
                <c:pt idx="8">
                  <c:v>6.7777777777777715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A-A99E-4CB4-8E31-E924BE643A13}"/>
            </c:ext>
          </c:extLst>
        </c:ser>
        <c:ser>
          <c:idx val="59"/>
          <c:order val="59"/>
          <c:tx>
            <c:strRef>
              <c:f>Sheet1!$HJ$436</c:f>
              <c:strCache>
                <c:ptCount val="1"/>
                <c:pt idx="0">
                  <c:v>a60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Sheet1!$HK$436:$ID$436</c:f>
              <c:numCache>
                <c:formatCode>General</c:formatCode>
                <c:ptCount val="20"/>
                <c:pt idx="0">
                  <c:v>-88</c:v>
                </c:pt>
                <c:pt idx="1">
                  <c:v>-33.333333333333329</c:v>
                </c:pt>
                <c:pt idx="2">
                  <c:v>18.583333333333329</c:v>
                </c:pt>
                <c:pt idx="3">
                  <c:v>-3.25</c:v>
                </c:pt>
                <c:pt idx="4">
                  <c:v>2.8333333333333286</c:v>
                </c:pt>
                <c:pt idx="5">
                  <c:v>-3.9761904761904674</c:v>
                </c:pt>
                <c:pt idx="6">
                  <c:v>-3.7321428571428612</c:v>
                </c:pt>
                <c:pt idx="7">
                  <c:v>-6.3472222222222285</c:v>
                </c:pt>
                <c:pt idx="8">
                  <c:v>2.3222222222222229</c:v>
                </c:pt>
                <c:pt idx="9">
                  <c:v>-2.9181818181818073</c:v>
                </c:pt>
                <c:pt idx="10">
                  <c:v>1.818181818181813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B-A99E-4CB4-8E31-E924BE643A13}"/>
            </c:ext>
          </c:extLst>
        </c:ser>
        <c:ser>
          <c:idx val="60"/>
          <c:order val="60"/>
          <c:tx>
            <c:strRef>
              <c:f>Sheet1!$HJ$437</c:f>
              <c:strCache>
                <c:ptCount val="1"/>
                <c:pt idx="0">
                  <c:v>a61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Sheet1!$HK$437:$ID$437</c:f>
              <c:numCache>
                <c:formatCode>General</c:formatCode>
                <c:ptCount val="20"/>
                <c:pt idx="0">
                  <c:v>15</c:v>
                </c:pt>
                <c:pt idx="1">
                  <c:v>15.666666666666671</c:v>
                </c:pt>
                <c:pt idx="2">
                  <c:v>-13.166666666666671</c:v>
                </c:pt>
                <c:pt idx="3">
                  <c:v>11.5</c:v>
                </c:pt>
                <c:pt idx="4">
                  <c:v>5.5</c:v>
                </c:pt>
                <c:pt idx="5">
                  <c:v>-3.2142857142857082</c:v>
                </c:pt>
                <c:pt idx="6">
                  <c:v>-1.0357142857142918</c:v>
                </c:pt>
                <c:pt idx="7">
                  <c:v>17.75</c:v>
                </c:pt>
                <c:pt idx="8">
                  <c:v>5</c:v>
                </c:pt>
                <c:pt idx="9">
                  <c:v>3</c:v>
                </c:pt>
                <c:pt idx="10">
                  <c:v>-7.5833333333333286</c:v>
                </c:pt>
                <c:pt idx="11">
                  <c:v>-0.6474358974358978</c:v>
                </c:pt>
                <c:pt idx="12">
                  <c:v>6.9450549450549346</c:v>
                </c:pt>
                <c:pt idx="13">
                  <c:v>-2.8476190476190482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C-A99E-4CB4-8E31-E924BE643A13}"/>
            </c:ext>
          </c:extLst>
        </c:ser>
        <c:ser>
          <c:idx val="61"/>
          <c:order val="61"/>
          <c:tx>
            <c:strRef>
              <c:f>Sheet1!$HJ$438</c:f>
              <c:strCache>
                <c:ptCount val="1"/>
                <c:pt idx="0">
                  <c:v>a62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Sheet1!$HK$438:$ID$438</c:f>
              <c:numCache>
                <c:formatCode>General</c:formatCode>
                <c:ptCount val="20"/>
                <c:pt idx="0">
                  <c:v>10</c:v>
                </c:pt>
                <c:pt idx="1">
                  <c:v>-17</c:v>
                </c:pt>
                <c:pt idx="2">
                  <c:v>19.75</c:v>
                </c:pt>
                <c:pt idx="3">
                  <c:v>1.4499999999999886</c:v>
                </c:pt>
                <c:pt idx="4">
                  <c:v>16.133333333333354</c:v>
                </c:pt>
                <c:pt idx="5">
                  <c:v>-6.0476190476190652</c:v>
                </c:pt>
                <c:pt idx="6">
                  <c:v>3.4642857142857224</c:v>
                </c:pt>
                <c:pt idx="7">
                  <c:v>-2.6388888888888857</c:v>
                </c:pt>
                <c:pt idx="8">
                  <c:v>3.98888888888888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D-A99E-4CB4-8E31-E924BE643A13}"/>
            </c:ext>
          </c:extLst>
        </c:ser>
        <c:ser>
          <c:idx val="62"/>
          <c:order val="62"/>
          <c:tx>
            <c:strRef>
              <c:f>Sheet1!$HJ$439</c:f>
              <c:strCache>
                <c:ptCount val="1"/>
                <c:pt idx="0">
                  <c:v>a63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Sheet1!$HK$439:$ID$439</c:f>
              <c:numCache>
                <c:formatCode>General</c:formatCode>
                <c:ptCount val="20"/>
                <c:pt idx="0">
                  <c:v>-5.5</c:v>
                </c:pt>
                <c:pt idx="1">
                  <c:v>37.166666666666671</c:v>
                </c:pt>
                <c:pt idx="2">
                  <c:v>2.5833333333333286</c:v>
                </c:pt>
                <c:pt idx="3">
                  <c:v>20.549999999999997</c:v>
                </c:pt>
                <c:pt idx="4">
                  <c:v>16.533333333333331</c:v>
                </c:pt>
                <c:pt idx="5">
                  <c:v>27.095238095238088</c:v>
                </c:pt>
                <c:pt idx="6">
                  <c:v>11.946428571428584</c:v>
                </c:pt>
                <c:pt idx="7">
                  <c:v>8.5138888888888857</c:v>
                </c:pt>
                <c:pt idx="8">
                  <c:v>-5.98888888888888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E-A99E-4CB4-8E31-E924BE643A13}"/>
            </c:ext>
          </c:extLst>
        </c:ser>
        <c:ser>
          <c:idx val="63"/>
          <c:order val="63"/>
          <c:tx>
            <c:strRef>
              <c:f>Sheet1!$HJ$440</c:f>
              <c:strCache>
                <c:ptCount val="1"/>
                <c:pt idx="0">
                  <c:v>a64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Sheet1!$HK$440:$ID$440</c:f>
              <c:numCache>
                <c:formatCode>General</c:formatCode>
                <c:ptCount val="20"/>
                <c:pt idx="0">
                  <c:v>-106</c:v>
                </c:pt>
                <c:pt idx="1">
                  <c:v>-31.333333333333329</c:v>
                </c:pt>
                <c:pt idx="2">
                  <c:v>-17.916666666666671</c:v>
                </c:pt>
                <c:pt idx="3">
                  <c:v>6.0499999999999972</c:v>
                </c:pt>
                <c:pt idx="4">
                  <c:v>-8.9666666666666686</c:v>
                </c:pt>
                <c:pt idx="5">
                  <c:v>-0.40476190476189799</c:v>
                </c:pt>
                <c:pt idx="6">
                  <c:v>4.4464285714285694</c:v>
                </c:pt>
                <c:pt idx="7">
                  <c:v>-0.43055555555555713</c:v>
                </c:pt>
                <c:pt idx="8">
                  <c:v>-5.9444444444444429</c:v>
                </c:pt>
                <c:pt idx="9">
                  <c:v>1.9545454545454533</c:v>
                </c:pt>
                <c:pt idx="10">
                  <c:v>-5.0378787878787818</c:v>
                </c:pt>
                <c:pt idx="11">
                  <c:v>-2.0320512820512846</c:v>
                </c:pt>
                <c:pt idx="12">
                  <c:v>7.1868131868131826</c:v>
                </c:pt>
                <c:pt idx="13">
                  <c:v>5.1619047619047649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F-A99E-4CB4-8E31-E924BE643A13}"/>
            </c:ext>
          </c:extLst>
        </c:ser>
        <c:ser>
          <c:idx val="64"/>
          <c:order val="64"/>
          <c:tx>
            <c:strRef>
              <c:f>Sheet1!$HJ$441</c:f>
              <c:strCache>
                <c:ptCount val="1"/>
                <c:pt idx="0">
                  <c:v>a65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Sheet1!$HK$441:$ID$441</c:f>
              <c:numCache>
                <c:formatCode>General</c:formatCode>
                <c:ptCount val="20"/>
                <c:pt idx="0">
                  <c:v>64.5</c:v>
                </c:pt>
                <c:pt idx="1">
                  <c:v>-51.833333333333343</c:v>
                </c:pt>
                <c:pt idx="2">
                  <c:v>-13.166666666666657</c:v>
                </c:pt>
                <c:pt idx="3">
                  <c:v>38.900000000000006</c:v>
                </c:pt>
                <c:pt idx="4">
                  <c:v>-18.066666666666663</c:v>
                </c:pt>
                <c:pt idx="5">
                  <c:v>0.66666666666665719</c:v>
                </c:pt>
                <c:pt idx="6">
                  <c:v>-4.625</c:v>
                </c:pt>
                <c:pt idx="7">
                  <c:v>-1.4861111111111143</c:v>
                </c:pt>
                <c:pt idx="8">
                  <c:v>4.4111111111111256</c:v>
                </c:pt>
                <c:pt idx="9">
                  <c:v>-8.8454545454545439</c:v>
                </c:pt>
                <c:pt idx="10">
                  <c:v>3.7954545454545325</c:v>
                </c:pt>
                <c:pt idx="11">
                  <c:v>-5.4038461538461604</c:v>
                </c:pt>
                <c:pt idx="12">
                  <c:v>1.0824175824175768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0-A99E-4CB4-8E31-E924BE643A13}"/>
            </c:ext>
          </c:extLst>
        </c:ser>
        <c:ser>
          <c:idx val="65"/>
          <c:order val="65"/>
          <c:tx>
            <c:strRef>
              <c:f>Sheet1!$HJ$442</c:f>
              <c:strCache>
                <c:ptCount val="1"/>
                <c:pt idx="0">
                  <c:v>a66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Sheet1!$HK$442:$ID$442</c:f>
              <c:numCache>
                <c:formatCode>General</c:formatCode>
                <c:ptCount val="20"/>
                <c:pt idx="0">
                  <c:v>1.5</c:v>
                </c:pt>
                <c:pt idx="1">
                  <c:v>6.1666666666666679</c:v>
                </c:pt>
                <c:pt idx="2">
                  <c:v>6.5833333333333321</c:v>
                </c:pt>
                <c:pt idx="3">
                  <c:v>3.5499999999999972</c:v>
                </c:pt>
                <c:pt idx="4">
                  <c:v>13.033333333333339</c:v>
                </c:pt>
                <c:pt idx="5">
                  <c:v>-3.9761904761904816</c:v>
                </c:pt>
                <c:pt idx="6">
                  <c:v>-1.8571428571428541</c:v>
                </c:pt>
                <c:pt idx="7">
                  <c:v>9.7777777777777786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1-A99E-4CB4-8E31-E924BE643A13}"/>
            </c:ext>
          </c:extLst>
        </c:ser>
        <c:ser>
          <c:idx val="66"/>
          <c:order val="66"/>
          <c:tx>
            <c:strRef>
              <c:f>Sheet1!$HJ$443</c:f>
              <c:strCache>
                <c:ptCount val="1"/>
                <c:pt idx="0">
                  <c:v>a67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Sheet1!$HK$443:$ID$443</c:f>
              <c:numCache>
                <c:formatCode>General</c:formatCode>
                <c:ptCount val="20"/>
                <c:pt idx="0">
                  <c:v>-125</c:v>
                </c:pt>
                <c:pt idx="1">
                  <c:v>-11.333333333333343</c:v>
                </c:pt>
                <c:pt idx="2">
                  <c:v>-19.916666666666657</c:v>
                </c:pt>
                <c:pt idx="3">
                  <c:v>-15.349999999999994</c:v>
                </c:pt>
                <c:pt idx="4">
                  <c:v>2.2666666666666515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2-A99E-4CB4-8E31-E924BE643A13}"/>
            </c:ext>
          </c:extLst>
        </c:ser>
        <c:ser>
          <c:idx val="67"/>
          <c:order val="67"/>
          <c:tx>
            <c:strRef>
              <c:f>Sheet1!$HJ$444</c:f>
              <c:strCache>
                <c:ptCount val="1"/>
                <c:pt idx="0">
                  <c:v>a68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Sheet1!$HK$444:$ID$444</c:f>
              <c:numCache>
                <c:formatCode>General</c:formatCode>
                <c:ptCount val="20"/>
                <c:pt idx="0">
                  <c:v>-27</c:v>
                </c:pt>
                <c:pt idx="1">
                  <c:v>94.666666666666657</c:v>
                </c:pt>
                <c:pt idx="2">
                  <c:v>-21.916666666666657</c:v>
                </c:pt>
                <c:pt idx="3">
                  <c:v>-3.3499999999999943</c:v>
                </c:pt>
                <c:pt idx="4">
                  <c:v>22.933333333333337</c:v>
                </c:pt>
                <c:pt idx="5">
                  <c:v>17.523809523809518</c:v>
                </c:pt>
                <c:pt idx="6">
                  <c:v>15.142857142857139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3-A99E-4CB4-8E31-E924BE643A13}"/>
            </c:ext>
          </c:extLst>
        </c:ser>
        <c:ser>
          <c:idx val="68"/>
          <c:order val="68"/>
          <c:tx>
            <c:strRef>
              <c:f>Sheet1!$HJ$445</c:f>
              <c:strCache>
                <c:ptCount val="1"/>
                <c:pt idx="0">
                  <c:v>a69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Sheet1!$HK$445:$ID$445</c:f>
              <c:numCache>
                <c:formatCode>General</c:formatCode>
                <c:ptCount val="20"/>
                <c:pt idx="0">
                  <c:v>39.5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4-A99E-4CB4-8E31-E924BE643A13}"/>
            </c:ext>
          </c:extLst>
        </c:ser>
        <c:ser>
          <c:idx val="69"/>
          <c:order val="69"/>
          <c:tx>
            <c:strRef>
              <c:f>Sheet1!$HJ$446</c:f>
              <c:strCache>
                <c:ptCount val="1"/>
                <c:pt idx="0">
                  <c:v>a70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Sheet1!$HK$446:$ID$446</c:f>
              <c:numCache>
                <c:formatCode>General</c:formatCode>
                <c:ptCount val="20"/>
                <c:pt idx="0">
                  <c:v>-63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5-A99E-4CB4-8E31-E924BE643A13}"/>
            </c:ext>
          </c:extLst>
        </c:ser>
        <c:ser>
          <c:idx val="70"/>
          <c:order val="70"/>
          <c:tx>
            <c:strRef>
              <c:f>Sheet1!$HJ$447</c:f>
              <c:strCache>
                <c:ptCount val="1"/>
                <c:pt idx="0">
                  <c:v>a71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Sheet1!$HK$447:$ID$447</c:f>
              <c:numCache>
                <c:formatCode>General</c:formatCode>
                <c:ptCount val="20"/>
                <c:pt idx="0">
                  <c:v>57</c:v>
                </c:pt>
                <c:pt idx="1">
                  <c:v>-48.333333333333343</c:v>
                </c:pt>
                <c:pt idx="2">
                  <c:v>44.083333333333343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6-A99E-4CB4-8E31-E924BE643A13}"/>
            </c:ext>
          </c:extLst>
        </c:ser>
        <c:ser>
          <c:idx val="71"/>
          <c:order val="71"/>
          <c:tx>
            <c:strRef>
              <c:f>Sheet1!$HJ$448</c:f>
              <c:strCache>
                <c:ptCount val="1"/>
                <c:pt idx="0">
                  <c:v>a72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Sheet1!$HK$448:$ID$448</c:f>
              <c:numCache>
                <c:formatCode>General</c:formatCode>
                <c:ptCount val="20"/>
                <c:pt idx="0">
                  <c:v>37</c:v>
                </c:pt>
                <c:pt idx="1">
                  <c:v>7</c:v>
                </c:pt>
                <c:pt idx="2">
                  <c:v>-4.25</c:v>
                </c:pt>
                <c:pt idx="3">
                  <c:v>1.4500000000000028</c:v>
                </c:pt>
                <c:pt idx="4">
                  <c:v>-10.033333333333331</c:v>
                </c:pt>
                <c:pt idx="5">
                  <c:v>-3.7380952380952408</c:v>
                </c:pt>
                <c:pt idx="6">
                  <c:v>10.321428571428569</c:v>
                </c:pt>
                <c:pt idx="7">
                  <c:v>6.25</c:v>
                </c:pt>
                <c:pt idx="8">
                  <c:v>0.70000000000000284</c:v>
                </c:pt>
                <c:pt idx="9">
                  <c:v>-2.0636363636363626</c:v>
                </c:pt>
                <c:pt idx="10">
                  <c:v>4.2803030303030312</c:v>
                </c:pt>
                <c:pt idx="11">
                  <c:v>9.775641025641022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7-A99E-4CB4-8E31-E924BE643A13}"/>
            </c:ext>
          </c:extLst>
        </c:ser>
        <c:ser>
          <c:idx val="72"/>
          <c:order val="72"/>
          <c:tx>
            <c:strRef>
              <c:f>Sheet1!$HJ$449</c:f>
              <c:strCache>
                <c:ptCount val="1"/>
                <c:pt idx="0">
                  <c:v>a73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Sheet1!$HK$449:$ID$449</c:f>
              <c:numCache>
                <c:formatCode>General</c:formatCode>
                <c:ptCount val="20"/>
                <c:pt idx="0">
                  <c:v>39.5</c:v>
                </c:pt>
                <c:pt idx="1">
                  <c:v>4.5</c:v>
                </c:pt>
                <c:pt idx="2">
                  <c:v>-0.75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8-A99E-4CB4-8E31-E924BE643A13}"/>
            </c:ext>
          </c:extLst>
        </c:ser>
        <c:ser>
          <c:idx val="73"/>
          <c:order val="73"/>
          <c:tx>
            <c:strRef>
              <c:f>Sheet1!$HJ$450</c:f>
              <c:strCache>
                <c:ptCount val="1"/>
                <c:pt idx="0">
                  <c:v>a74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Sheet1!$HK$450:$ID$450</c:f>
              <c:numCache>
                <c:formatCode>General</c:formatCode>
                <c:ptCount val="20"/>
                <c:pt idx="0">
                  <c:v>-94</c:v>
                </c:pt>
                <c:pt idx="1">
                  <c:v>-22.666666666666657</c:v>
                </c:pt>
                <c:pt idx="2">
                  <c:v>21.916666666666657</c:v>
                </c:pt>
                <c:pt idx="3">
                  <c:v>-3.25</c:v>
                </c:pt>
                <c:pt idx="4">
                  <c:v>-4.3333333333333428</c:v>
                </c:pt>
                <c:pt idx="5">
                  <c:v>-21.809523809523796</c:v>
                </c:pt>
                <c:pt idx="6">
                  <c:v>-19.982142857142861</c:v>
                </c:pt>
                <c:pt idx="7">
                  <c:v>-16.541666666666657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9-A99E-4CB4-8E31-E924BE643A13}"/>
            </c:ext>
          </c:extLst>
        </c:ser>
        <c:ser>
          <c:idx val="74"/>
          <c:order val="74"/>
          <c:tx>
            <c:strRef>
              <c:f>Sheet1!$HJ$451</c:f>
              <c:strCache>
                <c:ptCount val="1"/>
                <c:pt idx="0">
                  <c:v>a75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Sheet1!$HK$451:$ID$451</c:f>
              <c:numCache>
                <c:formatCode>General</c:formatCode>
                <c:ptCount val="20"/>
                <c:pt idx="0">
                  <c:v>27</c:v>
                </c:pt>
                <c:pt idx="1">
                  <c:v>25.333333333333343</c:v>
                </c:pt>
                <c:pt idx="2">
                  <c:v>40.666666666666657</c:v>
                </c:pt>
                <c:pt idx="3">
                  <c:v>8.8000000000000114</c:v>
                </c:pt>
                <c:pt idx="4">
                  <c:v>-11.633333333333354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A-A99E-4CB4-8E31-E924BE643A13}"/>
            </c:ext>
          </c:extLst>
        </c:ser>
        <c:ser>
          <c:idx val="75"/>
          <c:order val="75"/>
          <c:tx>
            <c:strRef>
              <c:f>Sheet1!$HJ$452</c:f>
              <c:strCache>
                <c:ptCount val="1"/>
                <c:pt idx="0">
                  <c:v>a76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Sheet1!$HK$452:$ID$452</c:f>
              <c:numCache>
                <c:formatCode>General</c:formatCode>
                <c:ptCount val="20"/>
                <c:pt idx="0">
                  <c:v>-19</c:v>
                </c:pt>
                <c:pt idx="1">
                  <c:v>-30.333333333333329</c:v>
                </c:pt>
                <c:pt idx="2">
                  <c:v>-10.166666666666671</c:v>
                </c:pt>
                <c:pt idx="3">
                  <c:v>22.5</c:v>
                </c:pt>
                <c:pt idx="4">
                  <c:v>28.666666666666657</c:v>
                </c:pt>
                <c:pt idx="5">
                  <c:v>-11.38095238095238</c:v>
                </c:pt>
                <c:pt idx="6">
                  <c:v>-1.2857142857142776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B-A99E-4CB4-8E31-E924BE643A13}"/>
            </c:ext>
          </c:extLst>
        </c:ser>
        <c:ser>
          <c:idx val="76"/>
          <c:order val="76"/>
          <c:tx>
            <c:strRef>
              <c:f>Sheet1!$HJ$453</c:f>
              <c:strCache>
                <c:ptCount val="1"/>
                <c:pt idx="0">
                  <c:v>a77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Sheet1!$HK$453:$ID$453</c:f>
              <c:numCache>
                <c:formatCode>General</c:formatCode>
                <c:ptCount val="20"/>
                <c:pt idx="0">
                  <c:v>-9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C-A99E-4CB4-8E31-E924BE643A13}"/>
            </c:ext>
          </c:extLst>
        </c:ser>
        <c:ser>
          <c:idx val="77"/>
          <c:order val="77"/>
          <c:tx>
            <c:strRef>
              <c:f>Sheet1!$HJ$454</c:f>
              <c:strCache>
                <c:ptCount val="1"/>
                <c:pt idx="0">
                  <c:v>a78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Sheet1!$HK$454:$ID$454</c:f>
              <c:numCache>
                <c:formatCode>General</c:formatCode>
                <c:ptCount val="20"/>
                <c:pt idx="0">
                  <c:v>71</c:v>
                </c:pt>
                <c:pt idx="1">
                  <c:v>-17.666666666666657</c:v>
                </c:pt>
                <c:pt idx="2">
                  <c:v>-46.833333333333343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D-A99E-4CB4-8E31-E924BE643A13}"/>
            </c:ext>
          </c:extLst>
        </c:ser>
        <c:ser>
          <c:idx val="78"/>
          <c:order val="78"/>
          <c:tx>
            <c:strRef>
              <c:f>Sheet1!$HJ$455</c:f>
              <c:strCache>
                <c:ptCount val="1"/>
                <c:pt idx="0">
                  <c:v>a79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Sheet1!$HK$455:$ID$455</c:f>
              <c:numCache>
                <c:formatCode>General</c:formatCode>
                <c:ptCount val="20"/>
                <c:pt idx="0">
                  <c:v>-7.5</c:v>
                </c:pt>
                <c:pt idx="1">
                  <c:v>18.166666666666671</c:v>
                </c:pt>
                <c:pt idx="2">
                  <c:v>-7.9166666666666714</c:v>
                </c:pt>
                <c:pt idx="3">
                  <c:v>-7.1500000000000057</c:v>
                </c:pt>
                <c:pt idx="4">
                  <c:v>11.400000000000006</c:v>
                </c:pt>
                <c:pt idx="5">
                  <c:v>2.7142857142857082</c:v>
                </c:pt>
                <c:pt idx="6">
                  <c:v>-5.3392857142857082</c:v>
                </c:pt>
                <c:pt idx="7">
                  <c:v>-6.375</c:v>
                </c:pt>
                <c:pt idx="8">
                  <c:v>-0.40000000000000568</c:v>
                </c:pt>
                <c:pt idx="9">
                  <c:v>-1.4181818181818073</c:v>
                </c:pt>
                <c:pt idx="10">
                  <c:v>0.65151515151514161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E-A99E-4CB4-8E31-E924BE643A13}"/>
            </c:ext>
          </c:extLst>
        </c:ser>
        <c:ser>
          <c:idx val="79"/>
          <c:order val="79"/>
          <c:tx>
            <c:strRef>
              <c:f>Sheet1!$HJ$456</c:f>
              <c:strCache>
                <c:ptCount val="1"/>
                <c:pt idx="0">
                  <c:v>a80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Sheet1!$HK$456:$ID$456</c:f>
              <c:numCache>
                <c:formatCode>General</c:formatCode>
                <c:ptCount val="20"/>
                <c:pt idx="0">
                  <c:v>49.5</c:v>
                </c:pt>
                <c:pt idx="1">
                  <c:v>-30.833333333333343</c:v>
                </c:pt>
                <c:pt idx="2">
                  <c:v>-16.416666666666657</c:v>
                </c:pt>
                <c:pt idx="3">
                  <c:v>31.349999999999994</c:v>
                </c:pt>
                <c:pt idx="4">
                  <c:v>-16.933333333333337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F-A99E-4CB4-8E31-E924BE643A13}"/>
            </c:ext>
          </c:extLst>
        </c:ser>
        <c:ser>
          <c:idx val="80"/>
          <c:order val="80"/>
          <c:tx>
            <c:strRef>
              <c:f>Sheet1!$HJ$457</c:f>
              <c:strCache>
                <c:ptCount val="1"/>
                <c:pt idx="0">
                  <c:v>a81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Sheet1!$HK$457:$ID$457</c:f>
              <c:numCache>
                <c:formatCode>General</c:formatCode>
                <c:ptCount val="20"/>
                <c:pt idx="0">
                  <c:v>5</c:v>
                </c:pt>
                <c:pt idx="1">
                  <c:v>41</c:v>
                </c:pt>
                <c:pt idx="2">
                  <c:v>11.25</c:v>
                </c:pt>
                <c:pt idx="3">
                  <c:v>18.950000000000003</c:v>
                </c:pt>
                <c:pt idx="4">
                  <c:v>8.9666666666666544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0-A99E-4CB4-8E31-E924BE643A13}"/>
            </c:ext>
          </c:extLst>
        </c:ser>
        <c:ser>
          <c:idx val="81"/>
          <c:order val="81"/>
          <c:tx>
            <c:strRef>
              <c:f>Sheet1!$HJ$458</c:f>
              <c:strCache>
                <c:ptCount val="1"/>
                <c:pt idx="0">
                  <c:v>a82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Sheet1!$HK$458:$ID$458</c:f>
              <c:numCache>
                <c:formatCode>General</c:formatCode>
                <c:ptCount val="20"/>
                <c:pt idx="0">
                  <c:v>-11</c:v>
                </c:pt>
                <c:pt idx="1">
                  <c:v>17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1-A99E-4CB4-8E31-E924BE643A13}"/>
            </c:ext>
          </c:extLst>
        </c:ser>
        <c:ser>
          <c:idx val="82"/>
          <c:order val="82"/>
          <c:tx>
            <c:strRef>
              <c:f>Sheet1!$HJ$459</c:f>
              <c:strCache>
                <c:ptCount val="1"/>
                <c:pt idx="0">
                  <c:v>a83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Sheet1!$HK$459:$ID$459</c:f>
              <c:numCache>
                <c:formatCode>General</c:formatCode>
                <c:ptCount val="20"/>
                <c:pt idx="0">
                  <c:v>-18</c:v>
                </c:pt>
                <c:pt idx="1">
                  <c:v>18.333333333333329</c:v>
                </c:pt>
                <c:pt idx="2">
                  <c:v>10.416666666666671</c:v>
                </c:pt>
                <c:pt idx="3">
                  <c:v>5.4500000000000028</c:v>
                </c:pt>
                <c:pt idx="4">
                  <c:v>-8.8666666666666742</c:v>
                </c:pt>
                <c:pt idx="5">
                  <c:v>7.9523809523809632</c:v>
                </c:pt>
                <c:pt idx="6">
                  <c:v>-9.6607142857142918</c:v>
                </c:pt>
                <c:pt idx="7">
                  <c:v>-3.9583333333333286</c:v>
                </c:pt>
                <c:pt idx="8">
                  <c:v>-6.5666666666666771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2-A99E-4CB4-8E31-E924BE643A13}"/>
            </c:ext>
          </c:extLst>
        </c:ser>
        <c:ser>
          <c:idx val="83"/>
          <c:order val="83"/>
          <c:tx>
            <c:strRef>
              <c:f>Sheet1!$HJ$460</c:f>
              <c:strCache>
                <c:ptCount val="1"/>
                <c:pt idx="0">
                  <c:v>a84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Sheet1!$HK$460:$ID$460</c:f>
              <c:numCache>
                <c:formatCode>General</c:formatCode>
                <c:ptCount val="20"/>
                <c:pt idx="0">
                  <c:v>44.5</c:v>
                </c:pt>
                <c:pt idx="1">
                  <c:v>2.5</c:v>
                </c:pt>
                <c:pt idx="2">
                  <c:v>-12</c:v>
                </c:pt>
                <c:pt idx="3">
                  <c:v>-3</c:v>
                </c:pt>
                <c:pt idx="4">
                  <c:v>-7.1666666666666643</c:v>
                </c:pt>
                <c:pt idx="5">
                  <c:v>10.166666666666664</c:v>
                </c:pt>
                <c:pt idx="6">
                  <c:v>-5</c:v>
                </c:pt>
                <c:pt idx="7">
                  <c:v>-1.6666666666666643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3-A99E-4CB4-8E31-E924BE643A13}"/>
            </c:ext>
          </c:extLst>
        </c:ser>
        <c:ser>
          <c:idx val="84"/>
          <c:order val="84"/>
          <c:tx>
            <c:strRef>
              <c:f>Sheet1!$HJ$461</c:f>
              <c:strCache>
                <c:ptCount val="1"/>
                <c:pt idx="0">
                  <c:v>a85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Sheet1!$HK$461:$ID$461</c:f>
              <c:numCache>
                <c:formatCode>General</c:formatCode>
                <c:ptCount val="20"/>
                <c:pt idx="0">
                  <c:v>-2.5</c:v>
                </c:pt>
                <c:pt idx="1">
                  <c:v>3.8333333333333286</c:v>
                </c:pt>
                <c:pt idx="2">
                  <c:v>-11.333333333333329</c:v>
                </c:pt>
                <c:pt idx="3">
                  <c:v>5.7999999999999972</c:v>
                </c:pt>
                <c:pt idx="4">
                  <c:v>-1.7999999999999972</c:v>
                </c:pt>
                <c:pt idx="5">
                  <c:v>-7.2857142857142918</c:v>
                </c:pt>
                <c:pt idx="6">
                  <c:v>8.2857142857142918</c:v>
                </c:pt>
                <c:pt idx="7">
                  <c:v>-3.5555555555555571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4-A99E-4CB4-8E31-E924BE643A13}"/>
            </c:ext>
          </c:extLst>
        </c:ser>
        <c:ser>
          <c:idx val="85"/>
          <c:order val="85"/>
          <c:tx>
            <c:strRef>
              <c:f>Sheet1!$HJ$462</c:f>
              <c:strCache>
                <c:ptCount val="1"/>
                <c:pt idx="0">
                  <c:v>a86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Sheet1!$HK$462:$ID$462</c:f>
              <c:numCache>
                <c:formatCode>General</c:formatCode>
                <c:ptCount val="20"/>
                <c:pt idx="0">
                  <c:v>-23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5-A99E-4CB4-8E31-E924BE643A13}"/>
            </c:ext>
          </c:extLst>
        </c:ser>
        <c:ser>
          <c:idx val="86"/>
          <c:order val="86"/>
          <c:tx>
            <c:strRef>
              <c:f>Sheet1!$HJ$463</c:f>
              <c:strCache>
                <c:ptCount val="1"/>
                <c:pt idx="0">
                  <c:v>a87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Sheet1!$HK$463:$ID$463</c:f>
              <c:numCache>
                <c:formatCode>General</c:formatCode>
                <c:ptCount val="20"/>
                <c:pt idx="0">
                  <c:v>-60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6-A99E-4CB4-8E31-E924BE643A13}"/>
            </c:ext>
          </c:extLst>
        </c:ser>
        <c:ser>
          <c:idx val="87"/>
          <c:order val="87"/>
          <c:tx>
            <c:strRef>
              <c:f>Sheet1!$HJ$464</c:f>
              <c:strCache>
                <c:ptCount val="1"/>
                <c:pt idx="0">
                  <c:v>a88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Sheet1!$HK$464:$ID$464</c:f>
              <c:numCache>
                <c:formatCode>General</c:formatCode>
                <c:ptCount val="20"/>
                <c:pt idx="0">
                  <c:v>23.5</c:v>
                </c:pt>
                <c:pt idx="1">
                  <c:v>-10.5</c:v>
                </c:pt>
                <c:pt idx="2">
                  <c:v>-5</c:v>
                </c:pt>
                <c:pt idx="3">
                  <c:v>1</c:v>
                </c:pt>
                <c:pt idx="4">
                  <c:v>-0.3333333333333357</c:v>
                </c:pt>
                <c:pt idx="5">
                  <c:v>-9.52380952380949E-2</c:v>
                </c:pt>
                <c:pt idx="6">
                  <c:v>-3.5714285714285694</c:v>
                </c:pt>
                <c:pt idx="7">
                  <c:v>2.6666666666666643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7-A99E-4CB4-8E31-E924BE643A13}"/>
            </c:ext>
          </c:extLst>
        </c:ser>
        <c:ser>
          <c:idx val="88"/>
          <c:order val="88"/>
          <c:tx>
            <c:strRef>
              <c:f>Sheet1!$HJ$465</c:f>
              <c:strCache>
                <c:ptCount val="1"/>
                <c:pt idx="0">
                  <c:v>a89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Sheet1!$HK$465:$ID$465</c:f>
              <c:numCache>
                <c:formatCode>General</c:formatCode>
                <c:ptCount val="20"/>
                <c:pt idx="0">
                  <c:v>-19.5</c:v>
                </c:pt>
                <c:pt idx="1">
                  <c:v>-8.8333333333333357</c:v>
                </c:pt>
                <c:pt idx="2">
                  <c:v>1.3333333333333357</c:v>
                </c:pt>
                <c:pt idx="3">
                  <c:v>-6</c:v>
                </c:pt>
                <c:pt idx="4">
                  <c:v>-4.3333333333333357</c:v>
                </c:pt>
                <c:pt idx="5">
                  <c:v>17.19047619047619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8-A99E-4CB4-8E31-E924BE643A13}"/>
            </c:ext>
          </c:extLst>
        </c:ser>
        <c:ser>
          <c:idx val="89"/>
          <c:order val="89"/>
          <c:tx>
            <c:strRef>
              <c:f>Sheet1!$HJ$466</c:f>
              <c:strCache>
                <c:ptCount val="1"/>
                <c:pt idx="0">
                  <c:v>a90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Sheet1!$HK$466:$ID$466</c:f>
              <c:numCache>
                <c:formatCode>General</c:formatCode>
                <c:ptCount val="20"/>
                <c:pt idx="0">
                  <c:v>-1</c:v>
                </c:pt>
                <c:pt idx="1">
                  <c:v>9.6666666666666643</c:v>
                </c:pt>
                <c:pt idx="2">
                  <c:v>0.8333333333333357</c:v>
                </c:pt>
                <c:pt idx="3">
                  <c:v>1.8999999999999986</c:v>
                </c:pt>
                <c:pt idx="4">
                  <c:v>-3.2333333333333343</c:v>
                </c:pt>
                <c:pt idx="5">
                  <c:v>-1.3095238095238102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9-A99E-4CB4-8E31-E924BE643A13}"/>
            </c:ext>
          </c:extLst>
        </c:ser>
        <c:ser>
          <c:idx val="90"/>
          <c:order val="90"/>
          <c:tx>
            <c:strRef>
              <c:f>Sheet1!$HJ$467</c:f>
              <c:strCache>
                <c:ptCount val="1"/>
                <c:pt idx="0">
                  <c:v>a91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Sheet1!$HK$467:$ID$467</c:f>
              <c:numCache>
                <c:formatCode>General</c:formatCode>
                <c:ptCount val="20"/>
                <c:pt idx="0">
                  <c:v>49</c:v>
                </c:pt>
                <c:pt idx="1">
                  <c:v>-50.333333333333343</c:v>
                </c:pt>
                <c:pt idx="2">
                  <c:v>-20.166666666666657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A-A99E-4CB4-8E31-E924BE643A13}"/>
            </c:ext>
          </c:extLst>
        </c:ser>
        <c:ser>
          <c:idx val="91"/>
          <c:order val="91"/>
          <c:tx>
            <c:strRef>
              <c:f>Sheet1!$HJ$468</c:f>
              <c:strCache>
                <c:ptCount val="1"/>
                <c:pt idx="0">
                  <c:v>a92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Sheet1!$HK$468:$ID$468</c:f>
              <c:numCache>
                <c:formatCode>General</c:formatCode>
                <c:ptCount val="20"/>
                <c:pt idx="0">
                  <c:v>8</c:v>
                </c:pt>
                <c:pt idx="1">
                  <c:v>39.666666666666671</c:v>
                </c:pt>
                <c:pt idx="2">
                  <c:v>-15.166666666666671</c:v>
                </c:pt>
                <c:pt idx="3">
                  <c:v>6.2999999999999972</c:v>
                </c:pt>
                <c:pt idx="4">
                  <c:v>27.533333333333331</c:v>
                </c:pt>
                <c:pt idx="5">
                  <c:v>14.238095238095241</c:v>
                </c:pt>
                <c:pt idx="6">
                  <c:v>-9.9464285714285694</c:v>
                </c:pt>
                <c:pt idx="7">
                  <c:v>-9.4027777777777715</c:v>
                </c:pt>
                <c:pt idx="8">
                  <c:v>-2.4222222222222314</c:v>
                </c:pt>
                <c:pt idx="9">
                  <c:v>9.2909090909090963</c:v>
                </c:pt>
                <c:pt idx="10">
                  <c:v>-8.5075757575757649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B-A99E-4CB4-8E31-E924BE643A13}"/>
            </c:ext>
          </c:extLst>
        </c:ser>
        <c:ser>
          <c:idx val="92"/>
          <c:order val="92"/>
          <c:tx>
            <c:strRef>
              <c:f>Sheet1!$HJ$469</c:f>
              <c:strCache>
                <c:ptCount val="1"/>
                <c:pt idx="0">
                  <c:v>a93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Sheet1!$HK$469:$ID$469</c:f>
              <c:numCache>
                <c:formatCode>General</c:formatCode>
                <c:ptCount val="20"/>
                <c:pt idx="0">
                  <c:v>-91.5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C-A99E-4CB4-8E31-E924BE643A13}"/>
            </c:ext>
          </c:extLst>
        </c:ser>
        <c:ser>
          <c:idx val="93"/>
          <c:order val="93"/>
          <c:tx>
            <c:strRef>
              <c:f>Sheet1!$HJ$470</c:f>
              <c:strCache>
                <c:ptCount val="1"/>
                <c:pt idx="0">
                  <c:v>a94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Sheet1!$HK$470:$ID$470</c:f>
              <c:numCache>
                <c:formatCode>General</c:formatCode>
                <c:ptCount val="20"/>
                <c:pt idx="0">
                  <c:v>27</c:v>
                </c:pt>
                <c:pt idx="1">
                  <c:v>-24.333333333333329</c:v>
                </c:pt>
                <c:pt idx="2">
                  <c:v>-7.1666666666666714</c:v>
                </c:pt>
                <c:pt idx="3">
                  <c:v>12.299999999999997</c:v>
                </c:pt>
                <c:pt idx="4">
                  <c:v>3.8666666666666742</c:v>
                </c:pt>
                <c:pt idx="5">
                  <c:v>13.61904761904762</c:v>
                </c:pt>
                <c:pt idx="6">
                  <c:v>-6.9107142857142918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D-A99E-4CB4-8E31-E924BE643A13}"/>
            </c:ext>
          </c:extLst>
        </c:ser>
        <c:ser>
          <c:idx val="94"/>
          <c:order val="94"/>
          <c:tx>
            <c:strRef>
              <c:f>Sheet1!$HJ$471</c:f>
              <c:strCache>
                <c:ptCount val="1"/>
                <c:pt idx="0">
                  <c:v>a95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Sheet1!$HK$471:$ID$471</c:f>
              <c:numCache>
                <c:formatCode>General</c:formatCode>
                <c:ptCount val="20"/>
                <c:pt idx="0">
                  <c:v>16</c:v>
                </c:pt>
                <c:pt idx="1">
                  <c:v>55.666666666666657</c:v>
                </c:pt>
                <c:pt idx="2">
                  <c:v>-22.166666666666657</c:v>
                </c:pt>
                <c:pt idx="3">
                  <c:v>-8.0999999999999943</c:v>
                </c:pt>
                <c:pt idx="4">
                  <c:v>14.099999999999994</c:v>
                </c:pt>
                <c:pt idx="5">
                  <c:v>-13.5</c:v>
                </c:pt>
                <c:pt idx="6">
                  <c:v>24.375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E-A99E-4CB4-8E31-E924BE643A13}"/>
            </c:ext>
          </c:extLst>
        </c:ser>
        <c:ser>
          <c:idx val="95"/>
          <c:order val="95"/>
          <c:tx>
            <c:strRef>
              <c:f>Sheet1!$HJ$472</c:f>
              <c:strCache>
                <c:ptCount val="1"/>
                <c:pt idx="0">
                  <c:v>a96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Sheet1!$HK$472:$ID$472</c:f>
              <c:numCache>
                <c:formatCode>General</c:formatCode>
                <c:ptCount val="20"/>
                <c:pt idx="0">
                  <c:v>-70.5</c:v>
                </c:pt>
                <c:pt idx="1">
                  <c:v>-64.5</c:v>
                </c:pt>
                <c:pt idx="2">
                  <c:v>20.75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F-A99E-4CB4-8E31-E924BE643A13}"/>
            </c:ext>
          </c:extLst>
        </c:ser>
        <c:ser>
          <c:idx val="96"/>
          <c:order val="96"/>
          <c:tx>
            <c:strRef>
              <c:f>Sheet1!$HJ$473</c:f>
              <c:strCache>
                <c:ptCount val="1"/>
                <c:pt idx="0">
                  <c:v>a97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Sheet1!$HK$473:$ID$473</c:f>
              <c:numCache>
                <c:formatCode>General</c:formatCode>
                <c:ptCount val="20"/>
                <c:pt idx="0">
                  <c:v>-19.5</c:v>
                </c:pt>
                <c:pt idx="1">
                  <c:v>-13.5</c:v>
                </c:pt>
                <c:pt idx="2">
                  <c:v>-7.75</c:v>
                </c:pt>
                <c:pt idx="3">
                  <c:v>3.75</c:v>
                </c:pt>
                <c:pt idx="4">
                  <c:v>17.666666666666671</c:v>
                </c:pt>
                <c:pt idx="5">
                  <c:v>-12.523809523809533</c:v>
                </c:pt>
                <c:pt idx="6">
                  <c:v>11.357142857142861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0-A99E-4CB4-8E31-E924BE643A13}"/>
            </c:ext>
          </c:extLst>
        </c:ser>
        <c:ser>
          <c:idx val="97"/>
          <c:order val="97"/>
          <c:tx>
            <c:strRef>
              <c:f>Sheet1!$HJ$474</c:f>
              <c:strCache>
                <c:ptCount val="1"/>
                <c:pt idx="0">
                  <c:v>a98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Sheet1!$HK$474:$ID$474</c:f>
              <c:numCache>
                <c:formatCode>General</c:formatCode>
                <c:ptCount val="20"/>
                <c:pt idx="0">
                  <c:v>47</c:v>
                </c:pt>
                <c:pt idx="1">
                  <c:v>33.666666666666657</c:v>
                </c:pt>
                <c:pt idx="2">
                  <c:v>-23.416666666666657</c:v>
                </c:pt>
                <c:pt idx="3">
                  <c:v>-6.4499999999999886</c:v>
                </c:pt>
                <c:pt idx="4">
                  <c:v>-20.300000000000011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1-A99E-4CB4-8E31-E924BE643A13}"/>
            </c:ext>
          </c:extLst>
        </c:ser>
        <c:ser>
          <c:idx val="98"/>
          <c:order val="98"/>
          <c:tx>
            <c:strRef>
              <c:f>Sheet1!$HJ$475</c:f>
              <c:strCache>
                <c:ptCount val="1"/>
                <c:pt idx="0">
                  <c:v>a99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Sheet1!$HK$475:$ID$475</c:f>
              <c:numCache>
                <c:formatCode>General</c:formatCode>
                <c:ptCount val="20"/>
                <c:pt idx="0">
                  <c:v>-4</c:v>
                </c:pt>
                <c:pt idx="1">
                  <c:v>16</c:v>
                </c:pt>
                <c:pt idx="2">
                  <c:v>-2.25</c:v>
                </c:pt>
                <c:pt idx="3">
                  <c:v>15.049999999999997</c:v>
                </c:pt>
                <c:pt idx="4">
                  <c:v>21.700000000000003</c:v>
                </c:pt>
                <c:pt idx="5">
                  <c:v>9.7857142857142918</c:v>
                </c:pt>
                <c:pt idx="6">
                  <c:v>8.5892857142857082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2-A99E-4CB4-8E31-E924BE643A13}"/>
            </c:ext>
          </c:extLst>
        </c:ser>
        <c:ser>
          <c:idx val="99"/>
          <c:order val="99"/>
          <c:tx>
            <c:strRef>
              <c:f>Sheet1!$HJ$476</c:f>
              <c:strCache>
                <c:ptCount val="1"/>
                <c:pt idx="0">
                  <c:v>a100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Sheet1!$HK$476:$ID$476</c:f>
              <c:numCache>
                <c:formatCode>General</c:formatCode>
                <c:ptCount val="20"/>
                <c:pt idx="0">
                  <c:v>63.5</c:v>
                </c:pt>
                <c:pt idx="1">
                  <c:v>-21.166666666666671</c:v>
                </c:pt>
                <c:pt idx="2">
                  <c:v>28.166666666666671</c:v>
                </c:pt>
                <c:pt idx="3">
                  <c:v>2.0999999999999943</c:v>
                </c:pt>
                <c:pt idx="4">
                  <c:v>-10.599999999999994</c:v>
                </c:pt>
                <c:pt idx="5">
                  <c:v>-10.571428571428569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3-A99E-4CB4-8E31-E924BE643A13}"/>
            </c:ext>
          </c:extLst>
        </c:ser>
        <c:ser>
          <c:idx val="100"/>
          <c:order val="100"/>
          <c:tx>
            <c:strRef>
              <c:f>Sheet1!$HJ$477</c:f>
              <c:strCache>
                <c:ptCount val="1"/>
                <c:pt idx="0">
                  <c:v>a101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Sheet1!$HK$477:$ID$477</c:f>
              <c:numCache>
                <c:formatCode>General</c:formatCode>
                <c:ptCount val="20"/>
                <c:pt idx="0">
                  <c:v>-28.5</c:v>
                </c:pt>
                <c:pt idx="1">
                  <c:v>54.833333333333343</c:v>
                </c:pt>
                <c:pt idx="2">
                  <c:v>-5.3333333333333428</c:v>
                </c:pt>
                <c:pt idx="3">
                  <c:v>-5.4000000000000057</c:v>
                </c:pt>
                <c:pt idx="4">
                  <c:v>12.566666666666663</c:v>
                </c:pt>
                <c:pt idx="5">
                  <c:v>-11.738095238095241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4-A99E-4CB4-8E31-E924BE643A13}"/>
            </c:ext>
          </c:extLst>
        </c:ser>
        <c:ser>
          <c:idx val="101"/>
          <c:order val="101"/>
          <c:tx>
            <c:strRef>
              <c:f>Sheet1!$HJ$478</c:f>
              <c:strCache>
                <c:ptCount val="1"/>
                <c:pt idx="0">
                  <c:v>a102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Sheet1!$HK$478:$ID$478</c:f>
              <c:numCache>
                <c:formatCode>General</c:formatCode>
                <c:ptCount val="20"/>
                <c:pt idx="0">
                  <c:v>15</c:v>
                </c:pt>
                <c:pt idx="1">
                  <c:v>-32.333333333333329</c:v>
                </c:pt>
                <c:pt idx="2">
                  <c:v>22.833333333333329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5-A99E-4CB4-8E31-E924BE643A13}"/>
            </c:ext>
          </c:extLst>
        </c:ser>
        <c:ser>
          <c:idx val="102"/>
          <c:order val="102"/>
          <c:tx>
            <c:strRef>
              <c:f>Sheet1!$HJ$479</c:f>
              <c:strCache>
                <c:ptCount val="1"/>
                <c:pt idx="0">
                  <c:v>a103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Sheet1!$HK$479:$ID$479</c:f>
              <c:numCache>
                <c:formatCode>General</c:formatCode>
                <c:ptCount val="20"/>
                <c:pt idx="0">
                  <c:v>58.5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6-A99E-4CB4-8E31-E924BE643A13}"/>
            </c:ext>
          </c:extLst>
        </c:ser>
        <c:ser>
          <c:idx val="103"/>
          <c:order val="103"/>
          <c:tx>
            <c:strRef>
              <c:f>Sheet1!$HJ$480</c:f>
              <c:strCache>
                <c:ptCount val="1"/>
                <c:pt idx="0">
                  <c:v>a104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Sheet1!$HK$480:$ID$480</c:f>
              <c:numCache>
                <c:formatCode>General</c:formatCode>
                <c:ptCount val="20"/>
                <c:pt idx="0">
                  <c:v>59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7-A99E-4CB4-8E31-E924BE643A13}"/>
            </c:ext>
          </c:extLst>
        </c:ser>
        <c:ser>
          <c:idx val="104"/>
          <c:order val="104"/>
          <c:tx>
            <c:strRef>
              <c:f>Sheet1!$HJ$481</c:f>
              <c:strCache>
                <c:ptCount val="1"/>
                <c:pt idx="0">
                  <c:v>a105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Sheet1!$HK$481:$ID$481</c:f>
              <c:numCache>
                <c:formatCode>General</c:formatCode>
                <c:ptCount val="20"/>
                <c:pt idx="0">
                  <c:v>-109</c:v>
                </c:pt>
                <c:pt idx="1">
                  <c:v>-25.333333333333329</c:v>
                </c:pt>
                <c:pt idx="2">
                  <c:v>-4.9166666666666714</c:v>
                </c:pt>
                <c:pt idx="3">
                  <c:v>13.25</c:v>
                </c:pt>
                <c:pt idx="4">
                  <c:v>4</c:v>
                </c:pt>
                <c:pt idx="5">
                  <c:v>-2.8571428571428612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8-A99E-4CB4-8E31-E924BE643A13}"/>
            </c:ext>
          </c:extLst>
        </c:ser>
        <c:ser>
          <c:idx val="105"/>
          <c:order val="105"/>
          <c:tx>
            <c:strRef>
              <c:f>Sheet1!$HJ$482</c:f>
              <c:strCache>
                <c:ptCount val="1"/>
                <c:pt idx="0">
                  <c:v>a106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Sheet1!$HK$482:$ID$482</c:f>
              <c:numCache>
                <c:formatCode>General</c:formatCode>
                <c:ptCount val="20"/>
                <c:pt idx="0">
                  <c:v>55.5</c:v>
                </c:pt>
                <c:pt idx="1">
                  <c:v>52.5</c:v>
                </c:pt>
                <c:pt idx="2">
                  <c:v>-19.25</c:v>
                </c:pt>
                <c:pt idx="3">
                  <c:v>-4.5500000000000114</c:v>
                </c:pt>
                <c:pt idx="4">
                  <c:v>-3.6999999999999886</c:v>
                </c:pt>
                <c:pt idx="5">
                  <c:v>-4.5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9-A99E-4CB4-8E31-E924BE643A13}"/>
            </c:ext>
          </c:extLst>
        </c:ser>
        <c:ser>
          <c:idx val="106"/>
          <c:order val="106"/>
          <c:tx>
            <c:strRef>
              <c:f>Sheet1!$HJ$483</c:f>
              <c:strCache>
                <c:ptCount val="1"/>
                <c:pt idx="0">
                  <c:v>a107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Sheet1!$HK$483:$ID$483</c:f>
              <c:numCache>
                <c:formatCode>General</c:formatCode>
                <c:ptCount val="20"/>
                <c:pt idx="0">
                  <c:v>8</c:v>
                </c:pt>
                <c:pt idx="1">
                  <c:v>26.666666666666671</c:v>
                </c:pt>
                <c:pt idx="2">
                  <c:v>-1.1666666666666714</c:v>
                </c:pt>
                <c:pt idx="3">
                  <c:v>3.7000000000000028</c:v>
                </c:pt>
                <c:pt idx="4">
                  <c:v>19.633333333333326</c:v>
                </c:pt>
                <c:pt idx="5">
                  <c:v>14.452380952380963</c:v>
                </c:pt>
                <c:pt idx="6">
                  <c:v>1.8392857142857082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A-A99E-4CB4-8E31-E924BE643A13}"/>
            </c:ext>
          </c:extLst>
        </c:ser>
        <c:ser>
          <c:idx val="107"/>
          <c:order val="107"/>
          <c:tx>
            <c:strRef>
              <c:f>Sheet1!$HJ$484</c:f>
              <c:strCache>
                <c:ptCount val="1"/>
                <c:pt idx="0">
                  <c:v>a108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Sheet1!$HK$484:$ID$484</c:f>
              <c:numCache>
                <c:formatCode>General</c:formatCode>
                <c:ptCount val="20"/>
                <c:pt idx="0">
                  <c:v>24</c:v>
                </c:pt>
                <c:pt idx="1">
                  <c:v>-0.6666666666666643</c:v>
                </c:pt>
                <c:pt idx="2">
                  <c:v>24.416666666666664</c:v>
                </c:pt>
                <c:pt idx="3">
                  <c:v>39.049999999999997</c:v>
                </c:pt>
                <c:pt idx="4">
                  <c:v>33.033333333333346</c:v>
                </c:pt>
                <c:pt idx="5">
                  <c:v>-0.69047619047620401</c:v>
                </c:pt>
                <c:pt idx="6">
                  <c:v>-3.2678571428571388</c:v>
                </c:pt>
                <c:pt idx="7">
                  <c:v>-8.2083333333333428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B-A99E-4CB4-8E31-E924BE643A13}"/>
            </c:ext>
          </c:extLst>
        </c:ser>
        <c:ser>
          <c:idx val="108"/>
          <c:order val="108"/>
          <c:tx>
            <c:strRef>
              <c:f>Sheet1!$HJ$485</c:f>
              <c:strCache>
                <c:ptCount val="1"/>
                <c:pt idx="0">
                  <c:v>a109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Sheet1!$HK$485:$ID$485</c:f>
              <c:numCache>
                <c:formatCode>General</c:formatCode>
                <c:ptCount val="20"/>
                <c:pt idx="0">
                  <c:v>-29.5</c:v>
                </c:pt>
                <c:pt idx="1">
                  <c:v>26.166666666666671</c:v>
                </c:pt>
                <c:pt idx="2">
                  <c:v>73.333333333333329</c:v>
                </c:pt>
                <c:pt idx="3">
                  <c:v>-2.1999999999999886</c:v>
                </c:pt>
                <c:pt idx="4">
                  <c:v>-17.133333333333354</c:v>
                </c:pt>
                <c:pt idx="5">
                  <c:v>10.190476190476204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C-A99E-4CB4-8E31-E924BE643A13}"/>
            </c:ext>
          </c:extLst>
        </c:ser>
        <c:ser>
          <c:idx val="109"/>
          <c:order val="109"/>
          <c:tx>
            <c:strRef>
              <c:f>Sheet1!$HJ$486</c:f>
              <c:strCache>
                <c:ptCount val="1"/>
                <c:pt idx="0">
                  <c:v>a110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Sheet1!$HK$486:$ID$486</c:f>
              <c:numCache>
                <c:formatCode>General</c:formatCode>
                <c:ptCount val="20"/>
                <c:pt idx="0">
                  <c:v>10</c:v>
                </c:pt>
                <c:pt idx="1">
                  <c:v>84</c:v>
                </c:pt>
                <c:pt idx="2">
                  <c:v>4.75</c:v>
                </c:pt>
                <c:pt idx="3">
                  <c:v>2.25</c:v>
                </c:pt>
                <c:pt idx="4">
                  <c:v>3.8333333333333428</c:v>
                </c:pt>
                <c:pt idx="5">
                  <c:v>-9.547619047619051</c:v>
                </c:pt>
                <c:pt idx="6">
                  <c:v>-6.7857142857142918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D-A99E-4CB4-8E31-E924BE643A13}"/>
            </c:ext>
          </c:extLst>
        </c:ser>
        <c:ser>
          <c:idx val="110"/>
          <c:order val="110"/>
          <c:tx>
            <c:strRef>
              <c:f>Sheet1!$HJ$487</c:f>
              <c:strCache>
                <c:ptCount val="1"/>
                <c:pt idx="0">
                  <c:v>a111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Sheet1!$HK$487:$ID$487</c:f>
              <c:numCache>
                <c:formatCode>General</c:formatCode>
                <c:ptCount val="20"/>
                <c:pt idx="0">
                  <c:v>77.5</c:v>
                </c:pt>
                <c:pt idx="1">
                  <c:v>-12.166666666666657</c:v>
                </c:pt>
                <c:pt idx="2">
                  <c:v>-6.3333333333333428</c:v>
                </c:pt>
                <c:pt idx="3">
                  <c:v>12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E-A99E-4CB4-8E31-E924BE643A13}"/>
            </c:ext>
          </c:extLst>
        </c:ser>
        <c:ser>
          <c:idx val="111"/>
          <c:order val="111"/>
          <c:tx>
            <c:strRef>
              <c:f>Sheet1!$HJ$488</c:f>
              <c:strCache>
                <c:ptCount val="1"/>
                <c:pt idx="0">
                  <c:v>a112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Sheet1!$HK$488:$ID$488</c:f>
              <c:numCache>
                <c:formatCode>General</c:formatCode>
                <c:ptCount val="20"/>
                <c:pt idx="0">
                  <c:v>59.5</c:v>
                </c:pt>
                <c:pt idx="1">
                  <c:v>36.166666666666657</c:v>
                </c:pt>
                <c:pt idx="2">
                  <c:v>-20.416666666666657</c:v>
                </c:pt>
                <c:pt idx="3">
                  <c:v>-20.650000000000006</c:v>
                </c:pt>
                <c:pt idx="4">
                  <c:v>0.73333333333333428</c:v>
                </c:pt>
                <c:pt idx="5">
                  <c:v>-7.4761904761904674</c:v>
                </c:pt>
                <c:pt idx="6">
                  <c:v>-6.6071428571428612</c:v>
                </c:pt>
                <c:pt idx="7">
                  <c:v>0.19444444444444287</c:v>
                </c:pt>
                <c:pt idx="8">
                  <c:v>-3.24444444444444</c:v>
                </c:pt>
                <c:pt idx="9">
                  <c:v>8.1636363636363569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F-A99E-4CB4-8E31-E924BE643A13}"/>
            </c:ext>
          </c:extLst>
        </c:ser>
        <c:ser>
          <c:idx val="112"/>
          <c:order val="112"/>
          <c:tx>
            <c:strRef>
              <c:f>Sheet1!$HJ$489</c:f>
              <c:strCache>
                <c:ptCount val="1"/>
                <c:pt idx="0">
                  <c:v>a113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Sheet1!$HK$489:$ID$489</c:f>
              <c:numCache>
                <c:formatCode>General</c:formatCode>
                <c:ptCount val="20"/>
                <c:pt idx="0">
                  <c:v>71</c:v>
                </c:pt>
                <c:pt idx="1">
                  <c:v>-19.666666666666671</c:v>
                </c:pt>
                <c:pt idx="2">
                  <c:v>-3.5833333333333286</c:v>
                </c:pt>
                <c:pt idx="3">
                  <c:v>21.849999999999994</c:v>
                </c:pt>
                <c:pt idx="4">
                  <c:v>-9.9333333333333229</c:v>
                </c:pt>
                <c:pt idx="5">
                  <c:v>-7.8095238095238102</c:v>
                </c:pt>
                <c:pt idx="6">
                  <c:v>-4.6071428571428612</c:v>
                </c:pt>
                <c:pt idx="7">
                  <c:v>-4.0277777777777786</c:v>
                </c:pt>
                <c:pt idx="8">
                  <c:v>-3.5222222222222186</c:v>
                </c:pt>
                <c:pt idx="9">
                  <c:v>-4.4272727272727295</c:v>
                </c:pt>
                <c:pt idx="10">
                  <c:v>-0.85606060606060908</c:v>
                </c:pt>
                <c:pt idx="11">
                  <c:v>1.4294871794871824</c:v>
                </c:pt>
                <c:pt idx="12">
                  <c:v>-0.3461538461538467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0-A99E-4CB4-8E31-E924BE643A13}"/>
            </c:ext>
          </c:extLst>
        </c:ser>
        <c:ser>
          <c:idx val="113"/>
          <c:order val="113"/>
          <c:tx>
            <c:strRef>
              <c:f>Sheet1!$HJ$490</c:f>
              <c:strCache>
                <c:ptCount val="1"/>
                <c:pt idx="0">
                  <c:v>a114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Sheet1!$HK$490:$ID$490</c:f>
              <c:numCache>
                <c:formatCode>General</c:formatCode>
                <c:ptCount val="20"/>
                <c:pt idx="0">
                  <c:v>79</c:v>
                </c:pt>
                <c:pt idx="1">
                  <c:v>34.333333333333343</c:v>
                </c:pt>
                <c:pt idx="2">
                  <c:v>-49.333333333333343</c:v>
                </c:pt>
                <c:pt idx="3">
                  <c:v>-4.1999999999999886</c:v>
                </c:pt>
                <c:pt idx="4">
                  <c:v>-25.466666666666669</c:v>
                </c:pt>
                <c:pt idx="5">
                  <c:v>-18.190476190476204</c:v>
                </c:pt>
                <c:pt idx="6">
                  <c:v>-5.3928571428571388</c:v>
                </c:pt>
                <c:pt idx="7">
                  <c:v>-9.9722222222222285</c:v>
                </c:pt>
                <c:pt idx="8">
                  <c:v>-1.5777777777777686</c:v>
                </c:pt>
                <c:pt idx="9">
                  <c:v>-6.2909090909090963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1-A99E-4CB4-8E31-E924BE643A13}"/>
            </c:ext>
          </c:extLst>
        </c:ser>
        <c:ser>
          <c:idx val="114"/>
          <c:order val="114"/>
          <c:tx>
            <c:strRef>
              <c:f>Sheet1!$HJ$491</c:f>
              <c:strCache>
                <c:ptCount val="1"/>
                <c:pt idx="0">
                  <c:v>a115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Sheet1!$HK$491:$ID$491</c:f>
              <c:numCache>
                <c:formatCode>General</c:formatCode>
                <c:ptCount val="20"/>
                <c:pt idx="0">
                  <c:v>-1</c:v>
                </c:pt>
                <c:pt idx="1">
                  <c:v>21</c:v>
                </c:pt>
                <c:pt idx="2">
                  <c:v>0.25</c:v>
                </c:pt>
                <c:pt idx="3">
                  <c:v>3.5499999999999972</c:v>
                </c:pt>
                <c:pt idx="4">
                  <c:v>14.533333333333331</c:v>
                </c:pt>
                <c:pt idx="5">
                  <c:v>3.095238095238102</c:v>
                </c:pt>
                <c:pt idx="6">
                  <c:v>-4.9285714285714306</c:v>
                </c:pt>
                <c:pt idx="7">
                  <c:v>1.8333333333333286</c:v>
                </c:pt>
                <c:pt idx="8">
                  <c:v>-3.9333333333333229</c:v>
                </c:pt>
                <c:pt idx="9">
                  <c:v>1.2363636363636346</c:v>
                </c:pt>
                <c:pt idx="10">
                  <c:v>8.3636363636363598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2-A99E-4CB4-8E31-E924BE643A13}"/>
            </c:ext>
          </c:extLst>
        </c:ser>
        <c:ser>
          <c:idx val="115"/>
          <c:order val="115"/>
          <c:tx>
            <c:strRef>
              <c:f>Sheet1!$HJ$492</c:f>
              <c:strCache>
                <c:ptCount val="1"/>
                <c:pt idx="0">
                  <c:v>a116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Sheet1!$HK$492:$ID$492</c:f>
              <c:numCache>
                <c:formatCode>General</c:formatCode>
                <c:ptCount val="20"/>
                <c:pt idx="0">
                  <c:v>-145</c:v>
                </c:pt>
                <c:pt idx="1">
                  <c:v>-36</c:v>
                </c:pt>
                <c:pt idx="2">
                  <c:v>-5.25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3-A99E-4CB4-8E31-E924BE643A13}"/>
            </c:ext>
          </c:extLst>
        </c:ser>
        <c:ser>
          <c:idx val="116"/>
          <c:order val="116"/>
          <c:tx>
            <c:strRef>
              <c:f>Sheet1!$HJ$493</c:f>
              <c:strCache>
                <c:ptCount val="1"/>
                <c:pt idx="0">
                  <c:v>a117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Sheet1!$HK$493:$ID$493</c:f>
              <c:numCache>
                <c:formatCode>General</c:formatCode>
                <c:ptCount val="20"/>
                <c:pt idx="0">
                  <c:v>6</c:v>
                </c:pt>
                <c:pt idx="1">
                  <c:v>52.666666666666657</c:v>
                </c:pt>
                <c:pt idx="2">
                  <c:v>-28.166666666666657</c:v>
                </c:pt>
                <c:pt idx="3">
                  <c:v>-17.099999999999994</c:v>
                </c:pt>
                <c:pt idx="4">
                  <c:v>18.766666666666652</c:v>
                </c:pt>
                <c:pt idx="5">
                  <c:v>7.4047619047619264</c:v>
                </c:pt>
                <c:pt idx="6">
                  <c:v>9.9285714285714164</c:v>
                </c:pt>
                <c:pt idx="7">
                  <c:v>-12.722222222222229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4-A99E-4CB4-8E31-E924BE643A13}"/>
            </c:ext>
          </c:extLst>
        </c:ser>
        <c:ser>
          <c:idx val="117"/>
          <c:order val="117"/>
          <c:tx>
            <c:strRef>
              <c:f>Sheet1!$HJ$494</c:f>
              <c:strCache>
                <c:ptCount val="1"/>
                <c:pt idx="0">
                  <c:v>a118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Sheet1!$HK$494:$ID$494</c:f>
              <c:numCache>
                <c:formatCode>General</c:formatCode>
                <c:ptCount val="20"/>
                <c:pt idx="0">
                  <c:v>8</c:v>
                </c:pt>
                <c:pt idx="1">
                  <c:v>-33.666666666666671</c:v>
                </c:pt>
                <c:pt idx="2">
                  <c:v>-8.3333333333328596E-2</c:v>
                </c:pt>
                <c:pt idx="3">
                  <c:v>-10.049999999999997</c:v>
                </c:pt>
                <c:pt idx="4">
                  <c:v>-3.7000000000000028</c:v>
                </c:pt>
                <c:pt idx="5">
                  <c:v>-6.0714285714285694</c:v>
                </c:pt>
                <c:pt idx="6">
                  <c:v>-5.4285714285714306</c:v>
                </c:pt>
                <c:pt idx="7">
                  <c:v>-6</c:v>
                </c:pt>
                <c:pt idx="8">
                  <c:v>-2.2999999999999972</c:v>
                </c:pt>
                <c:pt idx="9">
                  <c:v>7.8454545454545439</c:v>
                </c:pt>
                <c:pt idx="10">
                  <c:v>-0.79545454545454675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5-A99E-4CB4-8E31-E924BE643A13}"/>
            </c:ext>
          </c:extLst>
        </c:ser>
        <c:ser>
          <c:idx val="118"/>
          <c:order val="118"/>
          <c:tx>
            <c:strRef>
              <c:f>Sheet1!$HJ$495</c:f>
              <c:strCache>
                <c:ptCount val="1"/>
                <c:pt idx="0">
                  <c:v>a119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Sheet1!$HK$495:$ID$495</c:f>
              <c:numCache>
                <c:formatCode>General</c:formatCode>
                <c:ptCount val="20"/>
                <c:pt idx="0">
                  <c:v>72.5</c:v>
                </c:pt>
                <c:pt idx="1">
                  <c:v>-4.5</c:v>
                </c:pt>
                <c:pt idx="2">
                  <c:v>-15.75</c:v>
                </c:pt>
                <c:pt idx="3">
                  <c:v>10.349999999999994</c:v>
                </c:pt>
                <c:pt idx="4">
                  <c:v>-20.599999999999994</c:v>
                </c:pt>
                <c:pt idx="5">
                  <c:v>-17.285714285714278</c:v>
                </c:pt>
                <c:pt idx="6">
                  <c:v>1.0357142857142776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6-A99E-4CB4-8E31-E924BE643A13}"/>
            </c:ext>
          </c:extLst>
        </c:ser>
        <c:ser>
          <c:idx val="119"/>
          <c:order val="119"/>
          <c:tx>
            <c:strRef>
              <c:f>Sheet1!$HJ$496</c:f>
              <c:strCache>
                <c:ptCount val="1"/>
                <c:pt idx="0">
                  <c:v>a120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Sheet1!$HK$496:$ID$496</c:f>
              <c:numCache>
                <c:formatCode>General</c:formatCode>
                <c:ptCount val="20"/>
                <c:pt idx="0">
                  <c:v>12.5</c:v>
                </c:pt>
                <c:pt idx="1">
                  <c:v>15.5</c:v>
                </c:pt>
                <c:pt idx="2">
                  <c:v>1</c:v>
                </c:pt>
                <c:pt idx="3">
                  <c:v>21.599999999999994</c:v>
                </c:pt>
                <c:pt idx="4">
                  <c:v>33.566666666666677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7-A99E-4CB4-8E31-E924BE643A13}"/>
            </c:ext>
          </c:extLst>
        </c:ser>
        <c:ser>
          <c:idx val="120"/>
          <c:order val="120"/>
          <c:tx>
            <c:strRef>
              <c:f>Sheet1!$HJ$497</c:f>
              <c:strCache>
                <c:ptCount val="1"/>
                <c:pt idx="0">
                  <c:v>a121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Sheet1!$HK$497:$ID$497</c:f>
              <c:numCache>
                <c:formatCode>General</c:formatCode>
                <c:ptCount val="20"/>
                <c:pt idx="0">
                  <c:v>55.5</c:v>
                </c:pt>
                <c:pt idx="1">
                  <c:v>28.166666666666657</c:v>
                </c:pt>
                <c:pt idx="2">
                  <c:v>-16.916666666666657</c:v>
                </c:pt>
                <c:pt idx="3">
                  <c:v>-19.549999999999997</c:v>
                </c:pt>
                <c:pt idx="4">
                  <c:v>0.13333333333332575</c:v>
                </c:pt>
                <c:pt idx="5">
                  <c:v>-8.0476190476190368</c:v>
                </c:pt>
                <c:pt idx="6">
                  <c:v>-5.1607142857142918</c:v>
                </c:pt>
                <c:pt idx="7">
                  <c:v>-4.3472222222222285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8-A99E-4CB4-8E31-E924BE643A13}"/>
            </c:ext>
          </c:extLst>
        </c:ser>
        <c:ser>
          <c:idx val="121"/>
          <c:order val="121"/>
          <c:tx>
            <c:strRef>
              <c:f>Sheet1!$HJ$498</c:f>
              <c:strCache>
                <c:ptCount val="1"/>
                <c:pt idx="0">
                  <c:v>a122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Sheet1!$HK$498:$ID$498</c:f>
              <c:numCache>
                <c:formatCode>General</c:formatCode>
                <c:ptCount val="20"/>
                <c:pt idx="0">
                  <c:v>-95.5</c:v>
                </c:pt>
                <c:pt idx="1">
                  <c:v>-12.833333333333314</c:v>
                </c:pt>
                <c:pt idx="2">
                  <c:v>26.833333333333314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9-A99E-4CB4-8E31-E924BE643A13}"/>
            </c:ext>
          </c:extLst>
        </c:ser>
        <c:ser>
          <c:idx val="122"/>
          <c:order val="122"/>
          <c:tx>
            <c:strRef>
              <c:f>Sheet1!$HJ$499</c:f>
              <c:strCache>
                <c:ptCount val="1"/>
                <c:pt idx="0">
                  <c:v>a123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Sheet1!$HK$499:$ID$499</c:f>
              <c:numCache>
                <c:formatCode>General</c:formatCode>
                <c:ptCount val="20"/>
                <c:pt idx="0">
                  <c:v>-20</c:v>
                </c:pt>
                <c:pt idx="1">
                  <c:v>-13</c:v>
                </c:pt>
                <c:pt idx="2">
                  <c:v>6</c:v>
                </c:pt>
                <c:pt idx="3">
                  <c:v>4</c:v>
                </c:pt>
                <c:pt idx="4">
                  <c:v>20</c:v>
                </c:pt>
                <c:pt idx="5">
                  <c:v>-3.1428571428571388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A-A99E-4CB4-8E31-E924BE643A13}"/>
            </c:ext>
          </c:extLst>
        </c:ser>
        <c:ser>
          <c:idx val="123"/>
          <c:order val="123"/>
          <c:tx>
            <c:strRef>
              <c:f>Sheet1!$HJ$500</c:f>
              <c:strCache>
                <c:ptCount val="1"/>
                <c:pt idx="0">
                  <c:v>a124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Sheet1!$HK$500:$ID$500</c:f>
              <c:numCache>
                <c:formatCode>General</c:formatCode>
                <c:ptCount val="20"/>
                <c:pt idx="0">
                  <c:v>-71</c:v>
                </c:pt>
                <c:pt idx="1">
                  <c:v>-14.666666666666671</c:v>
                </c:pt>
                <c:pt idx="2">
                  <c:v>-9.0833333333333286</c:v>
                </c:pt>
                <c:pt idx="3">
                  <c:v>1.75</c:v>
                </c:pt>
                <c:pt idx="4">
                  <c:v>5.1666666666666714</c:v>
                </c:pt>
                <c:pt idx="5">
                  <c:v>3.6904761904761898</c:v>
                </c:pt>
                <c:pt idx="6">
                  <c:v>-1.4821428571428612</c:v>
                </c:pt>
                <c:pt idx="7">
                  <c:v>4.8472222222222285</c:v>
                </c:pt>
                <c:pt idx="8">
                  <c:v>-4.2222222222222285</c:v>
                </c:pt>
                <c:pt idx="9">
                  <c:v>-7.2727272727272663</c:v>
                </c:pt>
                <c:pt idx="10">
                  <c:v>6.1060606060605949</c:v>
                </c:pt>
                <c:pt idx="11">
                  <c:v>-3.9102564102564088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B-A99E-4CB4-8E31-E924BE643A13}"/>
            </c:ext>
          </c:extLst>
        </c:ser>
        <c:ser>
          <c:idx val="124"/>
          <c:order val="124"/>
          <c:tx>
            <c:strRef>
              <c:f>Sheet1!$HJ$501</c:f>
              <c:strCache>
                <c:ptCount val="1"/>
                <c:pt idx="0">
                  <c:v>a125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Sheet1!$HK$501:$ID$501</c:f>
              <c:numCache>
                <c:formatCode>General</c:formatCode>
                <c:ptCount val="20"/>
                <c:pt idx="0">
                  <c:v>5</c:v>
                </c:pt>
                <c:pt idx="1">
                  <c:v>1.6666666666666643</c:v>
                </c:pt>
                <c:pt idx="2">
                  <c:v>17.833333333333336</c:v>
                </c:pt>
                <c:pt idx="3">
                  <c:v>-9.0999999999999943</c:v>
                </c:pt>
                <c:pt idx="4">
                  <c:v>-6.4000000000000057</c:v>
                </c:pt>
                <c:pt idx="5">
                  <c:v>0.4285714285714306</c:v>
                </c:pt>
                <c:pt idx="6">
                  <c:v>10.196428571428569</c:v>
                </c:pt>
                <c:pt idx="7">
                  <c:v>-1.0694444444444429</c:v>
                </c:pt>
                <c:pt idx="8">
                  <c:v>-2.6555555555555515</c:v>
                </c:pt>
                <c:pt idx="9">
                  <c:v>-3.3545454545454589</c:v>
                </c:pt>
                <c:pt idx="10">
                  <c:v>4.0378787878787818</c:v>
                </c:pt>
                <c:pt idx="11">
                  <c:v>1.185897435897445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C-A99E-4CB4-8E31-E924BE643A13}"/>
            </c:ext>
          </c:extLst>
        </c:ser>
        <c:ser>
          <c:idx val="125"/>
          <c:order val="125"/>
          <c:tx>
            <c:strRef>
              <c:f>Sheet1!$HJ$502</c:f>
              <c:strCache>
                <c:ptCount val="1"/>
                <c:pt idx="0">
                  <c:v>a126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Sheet1!$HK$502:$ID$502</c:f>
              <c:numCache>
                <c:formatCode>General</c:formatCode>
                <c:ptCount val="20"/>
                <c:pt idx="0">
                  <c:v>33</c:v>
                </c:pt>
                <c:pt idx="1">
                  <c:v>-44</c:v>
                </c:pt>
                <c:pt idx="2">
                  <c:v>30.75</c:v>
                </c:pt>
                <c:pt idx="3">
                  <c:v>-6.75</c:v>
                </c:pt>
                <c:pt idx="4">
                  <c:v>-6.1666666666666572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D-A99E-4CB4-8E31-E924BE643A13}"/>
            </c:ext>
          </c:extLst>
        </c:ser>
        <c:ser>
          <c:idx val="126"/>
          <c:order val="126"/>
          <c:tx>
            <c:strRef>
              <c:f>Sheet1!$HJ$503</c:f>
              <c:strCache>
                <c:ptCount val="1"/>
                <c:pt idx="0">
                  <c:v>a127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Sheet1!$HK$503:$ID$503</c:f>
              <c:numCache>
                <c:formatCode>General</c:formatCode>
                <c:ptCount val="20"/>
                <c:pt idx="0">
                  <c:v>-119</c:v>
                </c:pt>
                <c:pt idx="1">
                  <c:v>-31.333333333333329</c:v>
                </c:pt>
                <c:pt idx="2">
                  <c:v>4.8333333333333286</c:v>
                </c:pt>
                <c:pt idx="3">
                  <c:v>7.9000000000000057</c:v>
                </c:pt>
                <c:pt idx="4">
                  <c:v>-5.2333333333333485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E-A99E-4CB4-8E31-E924BE643A13}"/>
            </c:ext>
          </c:extLst>
        </c:ser>
        <c:ser>
          <c:idx val="127"/>
          <c:order val="127"/>
          <c:tx>
            <c:strRef>
              <c:f>Sheet1!$HJ$504</c:f>
              <c:strCache>
                <c:ptCount val="1"/>
                <c:pt idx="0">
                  <c:v>a128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Sheet1!$HK$504:$ID$504</c:f>
              <c:numCache>
                <c:formatCode>General</c:formatCode>
                <c:ptCount val="20"/>
                <c:pt idx="0">
                  <c:v>134.5</c:v>
                </c:pt>
                <c:pt idx="1">
                  <c:v>-48.166666666666657</c:v>
                </c:pt>
                <c:pt idx="2">
                  <c:v>39.416666666666657</c:v>
                </c:pt>
                <c:pt idx="3">
                  <c:v>-36.349999999999994</c:v>
                </c:pt>
                <c:pt idx="4">
                  <c:v>-13.733333333333348</c:v>
                </c:pt>
                <c:pt idx="5">
                  <c:v>2.190476190476204</c:v>
                </c:pt>
                <c:pt idx="6">
                  <c:v>-2.3571428571428612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F-A99E-4CB4-8E31-E924BE643A13}"/>
            </c:ext>
          </c:extLst>
        </c:ser>
        <c:ser>
          <c:idx val="128"/>
          <c:order val="128"/>
          <c:tx>
            <c:strRef>
              <c:f>Sheet1!$HJ$505</c:f>
              <c:strCache>
                <c:ptCount val="1"/>
                <c:pt idx="0">
                  <c:v>a129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Sheet1!$HK$505:$ID$505</c:f>
              <c:numCache>
                <c:formatCode>General</c:formatCode>
                <c:ptCount val="20"/>
                <c:pt idx="0">
                  <c:v>25</c:v>
                </c:pt>
                <c:pt idx="1">
                  <c:v>-8.3333333333333286</c:v>
                </c:pt>
                <c:pt idx="2">
                  <c:v>3.3333333333333286</c:v>
                </c:pt>
                <c:pt idx="3">
                  <c:v>-17.799999999999997</c:v>
                </c:pt>
                <c:pt idx="4">
                  <c:v>-0.53333333333333144</c:v>
                </c:pt>
                <c:pt idx="5">
                  <c:v>31.19047619047619</c:v>
                </c:pt>
                <c:pt idx="6">
                  <c:v>-1.4821428571428612</c:v>
                </c:pt>
                <c:pt idx="7">
                  <c:v>-2.5972222222222285</c:v>
                </c:pt>
                <c:pt idx="8">
                  <c:v>0.12222222222223422</c:v>
                </c:pt>
                <c:pt idx="9">
                  <c:v>-6.0818181818181927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0-A99E-4CB4-8E31-E924BE643A13}"/>
            </c:ext>
          </c:extLst>
        </c:ser>
        <c:ser>
          <c:idx val="129"/>
          <c:order val="129"/>
          <c:tx>
            <c:strRef>
              <c:f>Sheet1!$HJ$506</c:f>
              <c:strCache>
                <c:ptCount val="1"/>
                <c:pt idx="0">
                  <c:v>a130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Sheet1!$HK$506:$ID$506</c:f>
              <c:numCache>
                <c:formatCode>General</c:formatCode>
                <c:ptCount val="20"/>
                <c:pt idx="0">
                  <c:v>0.5</c:v>
                </c:pt>
                <c:pt idx="1">
                  <c:v>56.166666666666671</c:v>
                </c:pt>
                <c:pt idx="2">
                  <c:v>-20.416666666666671</c:v>
                </c:pt>
                <c:pt idx="3">
                  <c:v>16.349999999999994</c:v>
                </c:pt>
                <c:pt idx="4">
                  <c:v>-4.0999999999999943</c:v>
                </c:pt>
                <c:pt idx="5">
                  <c:v>24.642857142857139</c:v>
                </c:pt>
                <c:pt idx="6">
                  <c:v>1.7321428571428612</c:v>
                </c:pt>
                <c:pt idx="7">
                  <c:v>-6.9861111111111143</c:v>
                </c:pt>
                <c:pt idx="8">
                  <c:v>-4.7888888888888914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1-A99E-4CB4-8E31-E924BE643A13}"/>
            </c:ext>
          </c:extLst>
        </c:ser>
        <c:ser>
          <c:idx val="130"/>
          <c:order val="130"/>
          <c:tx>
            <c:strRef>
              <c:f>Sheet1!$HJ$507</c:f>
              <c:strCache>
                <c:ptCount val="1"/>
                <c:pt idx="0">
                  <c:v>a131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Sheet1!$HK$507:$ID$507</c:f>
              <c:numCache>
                <c:formatCode>General</c:formatCode>
                <c:ptCount val="20"/>
                <c:pt idx="0">
                  <c:v>-68.5</c:v>
                </c:pt>
                <c:pt idx="1">
                  <c:v>-16.166666666666671</c:v>
                </c:pt>
                <c:pt idx="2">
                  <c:v>-14.833333333333329</c:v>
                </c:pt>
                <c:pt idx="3">
                  <c:v>1.7000000000000028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2-A99E-4CB4-8E31-E924BE643A13}"/>
            </c:ext>
          </c:extLst>
        </c:ser>
        <c:ser>
          <c:idx val="131"/>
          <c:order val="131"/>
          <c:tx>
            <c:strRef>
              <c:f>Sheet1!$HJ$508</c:f>
              <c:strCache>
                <c:ptCount val="1"/>
                <c:pt idx="0">
                  <c:v>a132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Sheet1!$HK$508:$ID$508</c:f>
              <c:numCache>
                <c:formatCode>General</c:formatCode>
                <c:ptCount val="20"/>
                <c:pt idx="0">
                  <c:v>6</c:v>
                </c:pt>
                <c:pt idx="1">
                  <c:v>-3.3333333333333357</c:v>
                </c:pt>
                <c:pt idx="2">
                  <c:v>1.5833333333333357</c:v>
                </c:pt>
                <c:pt idx="3">
                  <c:v>-4.9999999999997158E-2</c:v>
                </c:pt>
                <c:pt idx="4">
                  <c:v>28.799999999999997</c:v>
                </c:pt>
                <c:pt idx="5">
                  <c:v>-2.7142857142857153</c:v>
                </c:pt>
                <c:pt idx="6">
                  <c:v>2.4642857142857153</c:v>
                </c:pt>
                <c:pt idx="7">
                  <c:v>6.25</c:v>
                </c:pt>
                <c:pt idx="8">
                  <c:v>4.7000000000000028</c:v>
                </c:pt>
                <c:pt idx="9">
                  <c:v>6.1181818181818102</c:v>
                </c:pt>
                <c:pt idx="10">
                  <c:v>-2.818181818181813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3-A99E-4CB4-8E31-E924BE643A13}"/>
            </c:ext>
          </c:extLst>
        </c:ser>
        <c:ser>
          <c:idx val="132"/>
          <c:order val="132"/>
          <c:tx>
            <c:strRef>
              <c:f>Sheet1!$HJ$509</c:f>
              <c:strCache>
                <c:ptCount val="1"/>
                <c:pt idx="0">
                  <c:v>a133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Sheet1!$HK$509:$ID$509</c:f>
              <c:numCache>
                <c:formatCode>General</c:formatCode>
                <c:ptCount val="20"/>
                <c:pt idx="0">
                  <c:v>34.5</c:v>
                </c:pt>
                <c:pt idx="1">
                  <c:v>20.5</c:v>
                </c:pt>
                <c:pt idx="2">
                  <c:v>-2.75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4-A99E-4CB4-8E31-E924BE643A13}"/>
            </c:ext>
          </c:extLst>
        </c:ser>
        <c:ser>
          <c:idx val="133"/>
          <c:order val="133"/>
          <c:tx>
            <c:strRef>
              <c:f>Sheet1!$HJ$510</c:f>
              <c:strCache>
                <c:ptCount val="1"/>
                <c:pt idx="0">
                  <c:v>a134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Sheet1!$HK$510:$ID$510</c:f>
              <c:numCache>
                <c:formatCode>General</c:formatCode>
                <c:ptCount val="20"/>
                <c:pt idx="0">
                  <c:v>35.5</c:v>
                </c:pt>
                <c:pt idx="1">
                  <c:v>-20.166666666666671</c:v>
                </c:pt>
                <c:pt idx="2">
                  <c:v>-5.8333333333333286</c:v>
                </c:pt>
                <c:pt idx="3">
                  <c:v>40.5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5-A99E-4CB4-8E31-E924BE643A13}"/>
            </c:ext>
          </c:extLst>
        </c:ser>
        <c:ser>
          <c:idx val="134"/>
          <c:order val="134"/>
          <c:tx>
            <c:strRef>
              <c:f>Sheet1!$HJ$511</c:f>
              <c:strCache>
                <c:ptCount val="1"/>
                <c:pt idx="0">
                  <c:v>a135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Sheet1!$HK$511:$ID$511</c:f>
              <c:numCache>
                <c:formatCode>General</c:formatCode>
                <c:ptCount val="20"/>
                <c:pt idx="0">
                  <c:v>-55.5</c:v>
                </c:pt>
                <c:pt idx="1">
                  <c:v>-40.833333333333343</c:v>
                </c:pt>
                <c:pt idx="2">
                  <c:v>9.5833333333333428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6-A99E-4CB4-8E31-E924BE643A13}"/>
            </c:ext>
          </c:extLst>
        </c:ser>
        <c:ser>
          <c:idx val="135"/>
          <c:order val="135"/>
          <c:tx>
            <c:strRef>
              <c:f>Sheet1!$HJ$512</c:f>
              <c:strCache>
                <c:ptCount val="1"/>
                <c:pt idx="0">
                  <c:v>a136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Sheet1!$HK$512:$ID$512</c:f>
              <c:numCache>
                <c:formatCode>General</c:formatCode>
                <c:ptCount val="20"/>
                <c:pt idx="0">
                  <c:v>-8</c:v>
                </c:pt>
                <c:pt idx="1">
                  <c:v>-20</c:v>
                </c:pt>
                <c:pt idx="2">
                  <c:v>11.75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7-A99E-4CB4-8E31-E924BE643A13}"/>
            </c:ext>
          </c:extLst>
        </c:ser>
        <c:ser>
          <c:idx val="136"/>
          <c:order val="136"/>
          <c:tx>
            <c:strRef>
              <c:f>Sheet1!$HJ$513</c:f>
              <c:strCache>
                <c:ptCount val="1"/>
                <c:pt idx="0">
                  <c:v>a137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Sheet1!$HK$513:$ID$513</c:f>
              <c:numCache>
                <c:formatCode>General</c:formatCode>
                <c:ptCount val="20"/>
                <c:pt idx="0">
                  <c:v>61.5</c:v>
                </c:pt>
                <c:pt idx="1">
                  <c:v>-25.166666666666671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8-A99E-4CB4-8E31-E924BE643A13}"/>
            </c:ext>
          </c:extLst>
        </c:ser>
        <c:ser>
          <c:idx val="137"/>
          <c:order val="137"/>
          <c:tx>
            <c:strRef>
              <c:f>Sheet1!$HJ$514</c:f>
              <c:strCache>
                <c:ptCount val="1"/>
                <c:pt idx="0">
                  <c:v>a138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Sheet1!$HK$514:$ID$514</c:f>
              <c:numCache>
                <c:formatCode>General</c:formatCode>
                <c:ptCount val="20"/>
                <c:pt idx="0">
                  <c:v>-5.5</c:v>
                </c:pt>
                <c:pt idx="1">
                  <c:v>-16.833333333333336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9-A99E-4CB4-8E31-E924BE643A13}"/>
            </c:ext>
          </c:extLst>
        </c:ser>
        <c:ser>
          <c:idx val="138"/>
          <c:order val="138"/>
          <c:tx>
            <c:strRef>
              <c:f>Sheet1!$HJ$515</c:f>
              <c:strCache>
                <c:ptCount val="1"/>
                <c:pt idx="0">
                  <c:v>a139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Sheet1!$HK$515:$ID$515</c:f>
              <c:numCache>
                <c:formatCode>General</c:formatCode>
                <c:ptCount val="20"/>
                <c:pt idx="0">
                  <c:v>70</c:v>
                </c:pt>
                <c:pt idx="1">
                  <c:v>-10.333333333333343</c:v>
                </c:pt>
                <c:pt idx="2">
                  <c:v>-22.166666666666657</c:v>
                </c:pt>
                <c:pt idx="3">
                  <c:v>16.300000000000011</c:v>
                </c:pt>
                <c:pt idx="4">
                  <c:v>9.8666666666666458</c:v>
                </c:pt>
                <c:pt idx="5">
                  <c:v>-17.38095238095238</c:v>
                </c:pt>
                <c:pt idx="6">
                  <c:v>-18.910714285714278</c:v>
                </c:pt>
                <c:pt idx="7">
                  <c:v>-1.7083333333333428</c:v>
                </c:pt>
                <c:pt idx="8">
                  <c:v>-6.9666666666666686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A-A99E-4CB4-8E31-E924BE643A13}"/>
            </c:ext>
          </c:extLst>
        </c:ser>
        <c:ser>
          <c:idx val="139"/>
          <c:order val="139"/>
          <c:tx>
            <c:strRef>
              <c:f>Sheet1!$HJ$516</c:f>
              <c:strCache>
                <c:ptCount val="1"/>
                <c:pt idx="0">
                  <c:v>a140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Sheet1!$HK$516:$ID$516</c:f>
              <c:numCache>
                <c:formatCode>General</c:formatCode>
                <c:ptCount val="20"/>
                <c:pt idx="0">
                  <c:v>-36.5</c:v>
                </c:pt>
                <c:pt idx="1">
                  <c:v>-13.166666666666664</c:v>
                </c:pt>
                <c:pt idx="2">
                  <c:v>-6.0833333333333357</c:v>
                </c:pt>
                <c:pt idx="3">
                  <c:v>-2.8500000000000014</c:v>
                </c:pt>
                <c:pt idx="4">
                  <c:v>-3.2333333333333343</c:v>
                </c:pt>
                <c:pt idx="5">
                  <c:v>1.6904761904761898</c:v>
                </c:pt>
                <c:pt idx="6">
                  <c:v>0.2678571428571459</c:v>
                </c:pt>
                <c:pt idx="7">
                  <c:v>-0.56944444444444287</c:v>
                </c:pt>
                <c:pt idx="8">
                  <c:v>-1.4555555555555557</c:v>
                </c:pt>
                <c:pt idx="9">
                  <c:v>-1.3727272727272748</c:v>
                </c:pt>
                <c:pt idx="10">
                  <c:v>-0.39393939393939092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B-A99E-4CB4-8E31-E924BE643A13}"/>
            </c:ext>
          </c:extLst>
        </c:ser>
        <c:ser>
          <c:idx val="140"/>
          <c:order val="140"/>
          <c:tx>
            <c:strRef>
              <c:f>Sheet1!$HJ$517</c:f>
              <c:strCache>
                <c:ptCount val="1"/>
                <c:pt idx="0">
                  <c:v>a141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Sheet1!$HK$517:$ID$517</c:f>
              <c:numCache>
                <c:formatCode>General</c:formatCode>
                <c:ptCount val="20"/>
                <c:pt idx="0">
                  <c:v>19.5</c:v>
                </c:pt>
                <c:pt idx="1">
                  <c:v>53.833333333333343</c:v>
                </c:pt>
                <c:pt idx="2">
                  <c:v>-15.583333333333343</c:v>
                </c:pt>
                <c:pt idx="3">
                  <c:v>10.25</c:v>
                </c:pt>
                <c:pt idx="4">
                  <c:v>0.5</c:v>
                </c:pt>
                <c:pt idx="5">
                  <c:v>-0.6428571428571388</c:v>
                </c:pt>
                <c:pt idx="6">
                  <c:v>-4.2321428571428612</c:v>
                </c:pt>
                <c:pt idx="7">
                  <c:v>-1.625</c:v>
                </c:pt>
                <c:pt idx="8">
                  <c:v>-4.7999999999999972</c:v>
                </c:pt>
                <c:pt idx="9">
                  <c:v>-8.1090909090909093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C-A99E-4CB4-8E31-E924BE643A13}"/>
            </c:ext>
          </c:extLst>
        </c:ser>
        <c:ser>
          <c:idx val="141"/>
          <c:order val="141"/>
          <c:tx>
            <c:strRef>
              <c:f>Sheet1!$HJ$518</c:f>
              <c:strCache>
                <c:ptCount val="1"/>
                <c:pt idx="0">
                  <c:v>a142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Sheet1!$HK$518:$ID$518</c:f>
              <c:numCache>
                <c:formatCode>General</c:formatCode>
                <c:ptCount val="20"/>
                <c:pt idx="0">
                  <c:v>-5</c:v>
                </c:pt>
                <c:pt idx="1">
                  <c:v>7.6666666666666643</c:v>
                </c:pt>
                <c:pt idx="2">
                  <c:v>-2.9166666666666643</c:v>
                </c:pt>
                <c:pt idx="3">
                  <c:v>0.64999999999999858</c:v>
                </c:pt>
                <c:pt idx="4">
                  <c:v>33.766666666666673</c:v>
                </c:pt>
                <c:pt idx="5">
                  <c:v>-2.4523809523809632</c:v>
                </c:pt>
                <c:pt idx="6">
                  <c:v>-6.7142857142857082</c:v>
                </c:pt>
                <c:pt idx="7">
                  <c:v>0.3333333333333286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D-A99E-4CB4-8E31-E924BE643A13}"/>
            </c:ext>
          </c:extLst>
        </c:ser>
        <c:ser>
          <c:idx val="142"/>
          <c:order val="142"/>
          <c:tx>
            <c:strRef>
              <c:f>Sheet1!$HJ$519</c:f>
              <c:strCache>
                <c:ptCount val="1"/>
                <c:pt idx="0">
                  <c:v>a143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Sheet1!$HK$519:$ID$519</c:f>
              <c:numCache>
                <c:formatCode>General</c:formatCode>
                <c:ptCount val="20"/>
                <c:pt idx="0">
                  <c:v>-86.5</c:v>
                </c:pt>
                <c:pt idx="1">
                  <c:v>31.833333333333343</c:v>
                </c:pt>
                <c:pt idx="2">
                  <c:v>-15.583333333333343</c:v>
                </c:pt>
                <c:pt idx="3">
                  <c:v>-28.150000000000006</c:v>
                </c:pt>
                <c:pt idx="4">
                  <c:v>-4.0999999999999943</c:v>
                </c:pt>
                <c:pt idx="5">
                  <c:v>-0.21428571428572241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E-A99E-4CB4-8E31-E924BE643A13}"/>
            </c:ext>
          </c:extLst>
        </c:ser>
        <c:ser>
          <c:idx val="143"/>
          <c:order val="143"/>
          <c:tx>
            <c:strRef>
              <c:f>Sheet1!$HJ$520</c:f>
              <c:strCache>
                <c:ptCount val="1"/>
                <c:pt idx="0">
                  <c:v>a144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Sheet1!$HK$520:$ID$520</c:f>
              <c:numCache>
                <c:formatCode>General</c:formatCode>
                <c:ptCount val="20"/>
                <c:pt idx="0">
                  <c:v>4.5</c:v>
                </c:pt>
                <c:pt idx="1">
                  <c:v>-21.166666666666671</c:v>
                </c:pt>
                <c:pt idx="2">
                  <c:v>-12.583333333333329</c:v>
                </c:pt>
                <c:pt idx="3">
                  <c:v>9.6500000000000057</c:v>
                </c:pt>
                <c:pt idx="4">
                  <c:v>-3.7333333333333343</c:v>
                </c:pt>
                <c:pt idx="5">
                  <c:v>-3.9523809523809632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F-A99E-4CB4-8E31-E924BE643A13}"/>
            </c:ext>
          </c:extLst>
        </c:ser>
        <c:ser>
          <c:idx val="144"/>
          <c:order val="144"/>
          <c:tx>
            <c:strRef>
              <c:f>Sheet1!$HJ$521</c:f>
              <c:strCache>
                <c:ptCount val="1"/>
                <c:pt idx="0">
                  <c:v>a145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Sheet1!$HK$521:$ID$521</c:f>
              <c:numCache>
                <c:formatCode>General</c:formatCode>
                <c:ptCount val="20"/>
                <c:pt idx="0">
                  <c:v>22.5</c:v>
                </c:pt>
                <c:pt idx="1">
                  <c:v>22.166666666666671</c:v>
                </c:pt>
                <c:pt idx="2">
                  <c:v>-6.4166666666666714</c:v>
                </c:pt>
                <c:pt idx="3">
                  <c:v>-1.6499999999999986</c:v>
                </c:pt>
                <c:pt idx="4">
                  <c:v>-6.7666666666666657</c:v>
                </c:pt>
                <c:pt idx="5">
                  <c:v>-4.2619047619047663</c:v>
                </c:pt>
                <c:pt idx="6">
                  <c:v>-0.3214285714285694</c:v>
                </c:pt>
                <c:pt idx="7">
                  <c:v>-3.1388888888888857</c:v>
                </c:pt>
                <c:pt idx="8">
                  <c:v>-1.6111111111111143</c:v>
                </c:pt>
                <c:pt idx="9">
                  <c:v>1.5909090909090935</c:v>
                </c:pt>
                <c:pt idx="10">
                  <c:v>7.9924242424242422</c:v>
                </c:pt>
                <c:pt idx="11">
                  <c:v>6.1474358974358978</c:v>
                </c:pt>
                <c:pt idx="12">
                  <c:v>-2.9450549450549488</c:v>
                </c:pt>
                <c:pt idx="13">
                  <c:v>-1.4857142857142875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0-A99E-4CB4-8E31-E924BE643A13}"/>
            </c:ext>
          </c:extLst>
        </c:ser>
        <c:ser>
          <c:idx val="145"/>
          <c:order val="145"/>
          <c:tx>
            <c:strRef>
              <c:f>Sheet1!$HJ$522</c:f>
              <c:strCache>
                <c:ptCount val="1"/>
                <c:pt idx="0">
                  <c:v>a146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Sheet1!$HK$522:$ID$522</c:f>
              <c:numCache>
                <c:formatCode>General</c:formatCode>
                <c:ptCount val="20"/>
                <c:pt idx="0">
                  <c:v>-0.5</c:v>
                </c:pt>
                <c:pt idx="1">
                  <c:v>-6.1666666666666643</c:v>
                </c:pt>
                <c:pt idx="2">
                  <c:v>-9.0833333333333357</c:v>
                </c:pt>
                <c:pt idx="3">
                  <c:v>-3.4500000000000028</c:v>
                </c:pt>
                <c:pt idx="4">
                  <c:v>-4.9666666666666615</c:v>
                </c:pt>
                <c:pt idx="5">
                  <c:v>0.5952380952380949</c:v>
                </c:pt>
                <c:pt idx="6">
                  <c:v>7.1428571428569398E-2</c:v>
                </c:pt>
                <c:pt idx="7">
                  <c:v>0.27777777777777857</c:v>
                </c:pt>
                <c:pt idx="8">
                  <c:v>7.0222222222222186</c:v>
                </c:pt>
                <c:pt idx="9">
                  <c:v>-0.25454545454545041</c:v>
                </c:pt>
                <c:pt idx="10">
                  <c:v>-0.79545454545454675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1-A99E-4CB4-8E31-E924BE643A13}"/>
            </c:ext>
          </c:extLst>
        </c:ser>
        <c:ser>
          <c:idx val="146"/>
          <c:order val="146"/>
          <c:tx>
            <c:strRef>
              <c:f>Sheet1!$HJ$523</c:f>
              <c:strCache>
                <c:ptCount val="1"/>
                <c:pt idx="0">
                  <c:v>a147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Sheet1!$HK$523:$ID$523</c:f>
              <c:numCache>
                <c:formatCode>General</c:formatCode>
                <c:ptCount val="20"/>
                <c:pt idx="0">
                  <c:v>-19</c:v>
                </c:pt>
                <c:pt idx="1">
                  <c:v>33.333333333333329</c:v>
                </c:pt>
                <c:pt idx="2">
                  <c:v>-27.333333333333329</c:v>
                </c:pt>
                <c:pt idx="3">
                  <c:v>-9.4000000000000057</c:v>
                </c:pt>
                <c:pt idx="4">
                  <c:v>-2.4333333333333229</c:v>
                </c:pt>
                <c:pt idx="5">
                  <c:v>0.1190476190476204</c:v>
                </c:pt>
                <c:pt idx="6">
                  <c:v>8.3392857142857082</c:v>
                </c:pt>
                <c:pt idx="7">
                  <c:v>-3.5138888888888857</c:v>
                </c:pt>
                <c:pt idx="8">
                  <c:v>-3.4111111111111114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2-A99E-4CB4-8E31-E924BE643A13}"/>
            </c:ext>
          </c:extLst>
        </c:ser>
        <c:ser>
          <c:idx val="147"/>
          <c:order val="147"/>
          <c:tx>
            <c:strRef>
              <c:f>Sheet1!$HJ$524</c:f>
              <c:strCache>
                <c:ptCount val="1"/>
                <c:pt idx="0">
                  <c:v>a148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Sheet1!$HK$524:$ID$524</c:f>
              <c:numCache>
                <c:formatCode>General</c:formatCode>
                <c:ptCount val="20"/>
                <c:pt idx="0">
                  <c:v>18.5</c:v>
                </c:pt>
                <c:pt idx="1">
                  <c:v>-11.166666666666664</c:v>
                </c:pt>
                <c:pt idx="2">
                  <c:v>12.916666666666664</c:v>
                </c:pt>
                <c:pt idx="3">
                  <c:v>-5.4500000000000028</c:v>
                </c:pt>
                <c:pt idx="4">
                  <c:v>0.70000000000000284</c:v>
                </c:pt>
                <c:pt idx="5">
                  <c:v>4.9285714285714306</c:v>
                </c:pt>
                <c:pt idx="6">
                  <c:v>-2.6785714285714306</c:v>
                </c:pt>
                <c:pt idx="7">
                  <c:v>1.6944444444444429</c:v>
                </c:pt>
                <c:pt idx="8">
                  <c:v>5.1555555555555515</c:v>
                </c:pt>
                <c:pt idx="9">
                  <c:v>-5.4545454545447569E-2</c:v>
                </c:pt>
                <c:pt idx="10">
                  <c:v>-3.0454545454545467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3-A99E-4CB4-8E31-E924BE643A13}"/>
            </c:ext>
          </c:extLst>
        </c:ser>
        <c:ser>
          <c:idx val="148"/>
          <c:order val="148"/>
          <c:tx>
            <c:strRef>
              <c:f>Sheet1!$HJ$525</c:f>
              <c:strCache>
                <c:ptCount val="1"/>
                <c:pt idx="0">
                  <c:v>a149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Sheet1!$HK$525:$ID$525</c:f>
              <c:numCache>
                <c:formatCode>General</c:formatCode>
                <c:ptCount val="20"/>
                <c:pt idx="0">
                  <c:v>-99.5</c:v>
                </c:pt>
                <c:pt idx="1">
                  <c:v>-19.166666666666671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4-A99E-4CB4-8E31-E924BE643A13}"/>
            </c:ext>
          </c:extLst>
        </c:ser>
        <c:ser>
          <c:idx val="149"/>
          <c:order val="149"/>
          <c:tx>
            <c:strRef>
              <c:f>Sheet1!$HJ$526</c:f>
              <c:strCache>
                <c:ptCount val="1"/>
                <c:pt idx="0">
                  <c:v>a150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Sheet1!$HK$526:$ID$526</c:f>
              <c:numCache>
                <c:formatCode>General</c:formatCode>
                <c:ptCount val="20"/>
                <c:pt idx="0">
                  <c:v>21.5</c:v>
                </c:pt>
                <c:pt idx="1">
                  <c:v>-11.5</c:v>
                </c:pt>
                <c:pt idx="2">
                  <c:v>-1.25</c:v>
                </c:pt>
                <c:pt idx="3">
                  <c:v>-2.9500000000000028</c:v>
                </c:pt>
                <c:pt idx="4">
                  <c:v>4.5333333333333385</c:v>
                </c:pt>
                <c:pt idx="5">
                  <c:v>-3.1904761904761898</c:v>
                </c:pt>
                <c:pt idx="6">
                  <c:v>2.9821428571428541</c:v>
                </c:pt>
                <c:pt idx="7">
                  <c:v>5.3194444444444429</c:v>
                </c:pt>
                <c:pt idx="8">
                  <c:v>-2.6444444444444457</c:v>
                </c:pt>
                <c:pt idx="9">
                  <c:v>-2.163636363636364</c:v>
                </c:pt>
                <c:pt idx="10">
                  <c:v>-1.7196969696969688</c:v>
                </c:pt>
                <c:pt idx="11">
                  <c:v>-1.2243589743589709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5-A99E-4CB4-8E31-E924BE643A13}"/>
            </c:ext>
          </c:extLst>
        </c:ser>
        <c:ser>
          <c:idx val="150"/>
          <c:order val="150"/>
          <c:tx>
            <c:strRef>
              <c:f>Sheet1!$HJ$527</c:f>
              <c:strCache>
                <c:ptCount val="1"/>
                <c:pt idx="0">
                  <c:v>a151</c:v>
                </c:pt>
              </c:strCache>
            </c:strRef>
          </c:tx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Sheet1!$HK$527:$ID$527</c:f>
              <c:numCache>
                <c:formatCode>General</c:formatCode>
                <c:ptCount val="20"/>
                <c:pt idx="0">
                  <c:v>45.5</c:v>
                </c:pt>
                <c:pt idx="1">
                  <c:v>20.5</c:v>
                </c:pt>
                <c:pt idx="2">
                  <c:v>19.25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6-A99E-4CB4-8E31-E924BE643A13}"/>
            </c:ext>
          </c:extLst>
        </c:ser>
        <c:ser>
          <c:idx val="151"/>
          <c:order val="151"/>
          <c:tx>
            <c:strRef>
              <c:f>Sheet1!$HJ$528</c:f>
              <c:strCache>
                <c:ptCount val="1"/>
                <c:pt idx="0">
                  <c:v>a152</c:v>
                </c:pt>
              </c:strCache>
            </c:strRef>
          </c:tx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Sheet1!$HK$528:$ID$528</c:f>
              <c:numCache>
                <c:formatCode>General</c:formatCode>
                <c:ptCount val="20"/>
                <c:pt idx="0">
                  <c:v>-28</c:v>
                </c:pt>
                <c:pt idx="1">
                  <c:v>4</c:v>
                </c:pt>
                <c:pt idx="2">
                  <c:v>4.25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7-A99E-4CB4-8E31-E924BE643A13}"/>
            </c:ext>
          </c:extLst>
        </c:ser>
        <c:ser>
          <c:idx val="152"/>
          <c:order val="152"/>
          <c:tx>
            <c:strRef>
              <c:f>Sheet1!$HJ$529</c:f>
              <c:strCache>
                <c:ptCount val="1"/>
                <c:pt idx="0">
                  <c:v>a153</c:v>
                </c:pt>
              </c:strCache>
            </c:strRef>
          </c:tx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Sheet1!$HK$529:$ID$529</c:f>
              <c:numCache>
                <c:formatCode>General</c:formatCode>
                <c:ptCount val="20"/>
                <c:pt idx="0">
                  <c:v>-33.5</c:v>
                </c:pt>
                <c:pt idx="1">
                  <c:v>-9.8333333333333357</c:v>
                </c:pt>
                <c:pt idx="2">
                  <c:v>-5.9166666666666643</c:v>
                </c:pt>
                <c:pt idx="3">
                  <c:v>-3.75</c:v>
                </c:pt>
                <c:pt idx="4">
                  <c:v>-0.83333333333333215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8-A99E-4CB4-8E31-E924BE643A13}"/>
            </c:ext>
          </c:extLst>
        </c:ser>
        <c:ser>
          <c:idx val="153"/>
          <c:order val="153"/>
          <c:tx>
            <c:strRef>
              <c:f>Sheet1!$HJ$530</c:f>
              <c:strCache>
                <c:ptCount val="1"/>
                <c:pt idx="0">
                  <c:v>a154</c:v>
                </c:pt>
              </c:strCache>
            </c:strRef>
          </c:tx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Sheet1!$HK$530:$ID$530</c:f>
              <c:numCache>
                <c:formatCode>General</c:formatCode>
                <c:ptCount val="20"/>
                <c:pt idx="0">
                  <c:v>-93.5</c:v>
                </c:pt>
                <c:pt idx="1">
                  <c:v>35.5</c:v>
                </c:pt>
                <c:pt idx="2">
                  <c:v>10.75</c:v>
                </c:pt>
                <c:pt idx="3">
                  <c:v>-9.75</c:v>
                </c:pt>
                <c:pt idx="4">
                  <c:v>-9.5</c:v>
                </c:pt>
                <c:pt idx="5">
                  <c:v>3.6428571428571388</c:v>
                </c:pt>
                <c:pt idx="6">
                  <c:v>1.3571428571428612</c:v>
                </c:pt>
                <c:pt idx="7">
                  <c:v>8.3888888888888857</c:v>
                </c:pt>
                <c:pt idx="8">
                  <c:v>0.71111111111110858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9-A99E-4CB4-8E31-E924BE643A13}"/>
            </c:ext>
          </c:extLst>
        </c:ser>
        <c:ser>
          <c:idx val="154"/>
          <c:order val="154"/>
          <c:tx>
            <c:strRef>
              <c:f>Sheet1!$HJ$531</c:f>
              <c:strCache>
                <c:ptCount val="1"/>
                <c:pt idx="0">
                  <c:v>a155</c:v>
                </c:pt>
              </c:strCache>
            </c:strRef>
          </c:tx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Sheet1!$HK$531:$ID$531</c:f>
              <c:numCache>
                <c:formatCode>General</c:formatCode>
                <c:ptCount val="20"/>
                <c:pt idx="0">
                  <c:v>3</c:v>
                </c:pt>
                <c:pt idx="1">
                  <c:v>7.6666666666666856</c:v>
                </c:pt>
                <c:pt idx="2">
                  <c:v>3.3333333333333144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A-A99E-4CB4-8E31-E924BE643A13}"/>
            </c:ext>
          </c:extLst>
        </c:ser>
        <c:ser>
          <c:idx val="155"/>
          <c:order val="155"/>
          <c:tx>
            <c:strRef>
              <c:f>Sheet1!$HJ$532</c:f>
              <c:strCache>
                <c:ptCount val="1"/>
                <c:pt idx="0">
                  <c:v>a156</c:v>
                </c:pt>
              </c:strCache>
            </c:strRef>
          </c:tx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Sheet1!$HK$532:$ID$532</c:f>
              <c:numCache>
                <c:formatCode>General</c:formatCode>
                <c:ptCount val="20"/>
                <c:pt idx="0">
                  <c:v>34.5</c:v>
                </c:pt>
                <c:pt idx="1">
                  <c:v>-10.5</c:v>
                </c:pt>
                <c:pt idx="2">
                  <c:v>-7</c:v>
                </c:pt>
                <c:pt idx="3">
                  <c:v>-33.800000000000011</c:v>
                </c:pt>
                <c:pt idx="4">
                  <c:v>-27.533333333333331</c:v>
                </c:pt>
                <c:pt idx="5">
                  <c:v>22.333333333333343</c:v>
                </c:pt>
                <c:pt idx="6">
                  <c:v>-9</c:v>
                </c:pt>
                <c:pt idx="7">
                  <c:v>-3.1111111111111143</c:v>
                </c:pt>
                <c:pt idx="8">
                  <c:v>6.6111111111111143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B-A99E-4CB4-8E31-E924BE643A13}"/>
            </c:ext>
          </c:extLst>
        </c:ser>
        <c:ser>
          <c:idx val="156"/>
          <c:order val="156"/>
          <c:tx>
            <c:strRef>
              <c:f>Sheet1!$HJ$533</c:f>
              <c:strCache>
                <c:ptCount val="1"/>
                <c:pt idx="0">
                  <c:v>a157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Sheet1!$HK$533:$ID$533</c:f>
              <c:numCache>
                <c:formatCode>General</c:formatCode>
                <c:ptCount val="20"/>
                <c:pt idx="0">
                  <c:v>-53</c:v>
                </c:pt>
                <c:pt idx="1">
                  <c:v>18.666666666666657</c:v>
                </c:pt>
                <c:pt idx="2">
                  <c:v>7.8333333333333428</c:v>
                </c:pt>
                <c:pt idx="3">
                  <c:v>-3.0999999999999943</c:v>
                </c:pt>
                <c:pt idx="4">
                  <c:v>8.7666666666666515</c:v>
                </c:pt>
                <c:pt idx="5">
                  <c:v>2.5476190476190652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C-A99E-4CB4-8E31-E924BE643A13}"/>
            </c:ext>
          </c:extLst>
        </c:ser>
        <c:ser>
          <c:idx val="157"/>
          <c:order val="157"/>
          <c:tx>
            <c:strRef>
              <c:f>Sheet1!$HJ$534</c:f>
              <c:strCache>
                <c:ptCount val="1"/>
                <c:pt idx="0">
                  <c:v>a158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Sheet1!$HK$534:$ID$534</c:f>
              <c:numCache>
                <c:formatCode>General</c:formatCode>
                <c:ptCount val="20"/>
                <c:pt idx="0">
                  <c:v>-49</c:v>
                </c:pt>
                <c:pt idx="1">
                  <c:v>17.333333333333343</c:v>
                </c:pt>
                <c:pt idx="2">
                  <c:v>-12.583333333333343</c:v>
                </c:pt>
                <c:pt idx="3">
                  <c:v>-13.950000000000003</c:v>
                </c:pt>
                <c:pt idx="4">
                  <c:v>-2.2999999999999972</c:v>
                </c:pt>
                <c:pt idx="5">
                  <c:v>16.071428571428569</c:v>
                </c:pt>
                <c:pt idx="6">
                  <c:v>2.8035714285714306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D-A99E-4CB4-8E31-E924BE643A13}"/>
            </c:ext>
          </c:extLst>
        </c:ser>
        <c:ser>
          <c:idx val="158"/>
          <c:order val="158"/>
          <c:tx>
            <c:strRef>
              <c:f>Sheet1!$HJ$535</c:f>
              <c:strCache>
                <c:ptCount val="1"/>
                <c:pt idx="0">
                  <c:v>a159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Sheet1!$HK$535:$ID$535</c:f>
              <c:numCache>
                <c:formatCode>General</c:formatCode>
                <c:ptCount val="20"/>
                <c:pt idx="0">
                  <c:v>23</c:v>
                </c:pt>
                <c:pt idx="1">
                  <c:v>-32.333333333333329</c:v>
                </c:pt>
                <c:pt idx="2">
                  <c:v>31.333333333333329</c:v>
                </c:pt>
                <c:pt idx="3">
                  <c:v>-0.19999999999998863</c:v>
                </c:pt>
                <c:pt idx="4">
                  <c:v>-9.9666666666666686</c:v>
                </c:pt>
                <c:pt idx="5">
                  <c:v>30.738095238095241</c:v>
                </c:pt>
                <c:pt idx="6">
                  <c:v>-10.446428571428584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E-A99E-4CB4-8E31-E924BE643A13}"/>
            </c:ext>
          </c:extLst>
        </c:ser>
        <c:ser>
          <c:idx val="159"/>
          <c:order val="159"/>
          <c:tx>
            <c:strRef>
              <c:f>Sheet1!$HJ$536</c:f>
              <c:strCache>
                <c:ptCount val="1"/>
                <c:pt idx="0">
                  <c:v>a160</c:v>
                </c:pt>
              </c:strCache>
            </c:strRef>
          </c:tx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Sheet1!$HK$536:$ID$536</c:f>
              <c:numCache>
                <c:formatCode>General</c:formatCode>
                <c:ptCount val="20"/>
                <c:pt idx="0">
                  <c:v>45.5</c:v>
                </c:pt>
                <c:pt idx="1">
                  <c:v>22.166666666666657</c:v>
                </c:pt>
                <c:pt idx="2">
                  <c:v>-31.666666666666657</c:v>
                </c:pt>
                <c:pt idx="3">
                  <c:v>-12.800000000000011</c:v>
                </c:pt>
                <c:pt idx="4">
                  <c:v>0.13333333333335418</c:v>
                </c:pt>
                <c:pt idx="5">
                  <c:v>10.809523809523796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F-A99E-4CB4-8E31-E924BE643A13}"/>
            </c:ext>
          </c:extLst>
        </c:ser>
        <c:ser>
          <c:idx val="160"/>
          <c:order val="160"/>
          <c:tx>
            <c:strRef>
              <c:f>Sheet1!$HJ$537</c:f>
              <c:strCache>
                <c:ptCount val="1"/>
                <c:pt idx="0">
                  <c:v>a161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Sheet1!$HK$537:$ID$537</c:f>
              <c:numCache>
                <c:formatCode>General</c:formatCode>
                <c:ptCount val="20"/>
                <c:pt idx="0">
                  <c:v>33.5</c:v>
                </c:pt>
                <c:pt idx="1">
                  <c:v>12.166666666666671</c:v>
                </c:pt>
                <c:pt idx="2">
                  <c:v>28.083333333333329</c:v>
                </c:pt>
                <c:pt idx="3">
                  <c:v>16.050000000000011</c:v>
                </c:pt>
                <c:pt idx="4">
                  <c:v>15.033333333333331</c:v>
                </c:pt>
                <c:pt idx="5">
                  <c:v>-13.976190476190482</c:v>
                </c:pt>
                <c:pt idx="6">
                  <c:v>0.7678571428571388</c:v>
                </c:pt>
                <c:pt idx="7">
                  <c:v>-2.7361111111111143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0-A99E-4CB4-8E31-E924BE643A13}"/>
            </c:ext>
          </c:extLst>
        </c:ser>
        <c:ser>
          <c:idx val="161"/>
          <c:order val="161"/>
          <c:tx>
            <c:strRef>
              <c:f>Sheet1!$HJ$538</c:f>
              <c:strCache>
                <c:ptCount val="1"/>
                <c:pt idx="0">
                  <c:v>a162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Sheet1!$HK$538:$ID$538</c:f>
              <c:numCache>
                <c:formatCode>General</c:formatCode>
                <c:ptCount val="20"/>
                <c:pt idx="0">
                  <c:v>25</c:v>
                </c:pt>
                <c:pt idx="1">
                  <c:v>-4.3333333333333428</c:v>
                </c:pt>
                <c:pt idx="2">
                  <c:v>-14.666666666666657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1-A99E-4CB4-8E31-E924BE643A13}"/>
            </c:ext>
          </c:extLst>
        </c:ser>
        <c:ser>
          <c:idx val="162"/>
          <c:order val="162"/>
          <c:tx>
            <c:strRef>
              <c:f>Sheet1!$HJ$539</c:f>
              <c:strCache>
                <c:ptCount val="1"/>
                <c:pt idx="0">
                  <c:v>a163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Sheet1!$HK$539:$ID$539</c:f>
              <c:numCache>
                <c:formatCode>General</c:formatCode>
                <c:ptCount val="20"/>
                <c:pt idx="0">
                  <c:v>-30</c:v>
                </c:pt>
                <c:pt idx="1">
                  <c:v>-30.333333333333343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2-A99E-4CB4-8E31-E924BE643A13}"/>
            </c:ext>
          </c:extLst>
        </c:ser>
        <c:ser>
          <c:idx val="163"/>
          <c:order val="163"/>
          <c:tx>
            <c:strRef>
              <c:f>Sheet1!$HJ$540</c:f>
              <c:strCache>
                <c:ptCount val="1"/>
                <c:pt idx="0">
                  <c:v>a164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Sheet1!$HK$540:$ID$540</c:f>
              <c:numCache>
                <c:formatCode>General</c:formatCode>
                <c:ptCount val="20"/>
                <c:pt idx="0">
                  <c:v>-21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3-A99E-4CB4-8E31-E924BE643A13}"/>
            </c:ext>
          </c:extLst>
        </c:ser>
        <c:ser>
          <c:idx val="164"/>
          <c:order val="164"/>
          <c:tx>
            <c:strRef>
              <c:f>Sheet1!$HJ$541</c:f>
              <c:strCache>
                <c:ptCount val="1"/>
                <c:pt idx="0">
                  <c:v>a165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Sheet1!$HK$541:$ID$541</c:f>
              <c:numCache>
                <c:formatCode>General</c:formatCode>
                <c:ptCount val="20"/>
                <c:pt idx="0">
                  <c:v>-43.5</c:v>
                </c:pt>
                <c:pt idx="1">
                  <c:v>29.833333333333343</c:v>
                </c:pt>
                <c:pt idx="2">
                  <c:v>1.6666666666666572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4-A99E-4CB4-8E31-E924BE643A13}"/>
            </c:ext>
          </c:extLst>
        </c:ser>
        <c:ser>
          <c:idx val="165"/>
          <c:order val="165"/>
          <c:tx>
            <c:strRef>
              <c:f>Sheet1!$HJ$542</c:f>
              <c:strCache>
                <c:ptCount val="1"/>
                <c:pt idx="0">
                  <c:v>a166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Sheet1!$HK$542:$ID$542</c:f>
              <c:numCache>
                <c:formatCode>General</c:formatCode>
                <c:ptCount val="20"/>
                <c:pt idx="0">
                  <c:v>-50.5</c:v>
                </c:pt>
                <c:pt idx="1">
                  <c:v>13.5</c:v>
                </c:pt>
                <c:pt idx="2">
                  <c:v>-1.5</c:v>
                </c:pt>
                <c:pt idx="3">
                  <c:v>-8.0999999999999943</c:v>
                </c:pt>
                <c:pt idx="4">
                  <c:v>16.599999999999994</c:v>
                </c:pt>
                <c:pt idx="5">
                  <c:v>-10.142857142857139</c:v>
                </c:pt>
                <c:pt idx="6">
                  <c:v>-1.2321428571428612</c:v>
                </c:pt>
                <c:pt idx="7">
                  <c:v>-7.625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5-A99E-4CB4-8E31-E924BE643A13}"/>
            </c:ext>
          </c:extLst>
        </c:ser>
        <c:ser>
          <c:idx val="166"/>
          <c:order val="166"/>
          <c:tx>
            <c:strRef>
              <c:f>Sheet1!$HJ$543</c:f>
              <c:strCache>
                <c:ptCount val="1"/>
                <c:pt idx="0">
                  <c:v>a167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Sheet1!$HK$543:$ID$543</c:f>
              <c:numCache>
                <c:formatCode>General</c:formatCode>
                <c:ptCount val="20"/>
                <c:pt idx="0">
                  <c:v>-72</c:v>
                </c:pt>
                <c:pt idx="1">
                  <c:v>37</c:v>
                </c:pt>
                <c:pt idx="2">
                  <c:v>29.5</c:v>
                </c:pt>
                <c:pt idx="3">
                  <c:v>-18.099999999999994</c:v>
                </c:pt>
                <c:pt idx="4">
                  <c:v>-17.733333333333348</c:v>
                </c:pt>
                <c:pt idx="5">
                  <c:v>-19.952380952380935</c:v>
                </c:pt>
                <c:pt idx="6">
                  <c:v>-12.839285714285722</c:v>
                </c:pt>
                <c:pt idx="7">
                  <c:v>-1.2083333333333428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6-A99E-4CB4-8E31-E924BE643A13}"/>
            </c:ext>
          </c:extLst>
        </c:ser>
        <c:ser>
          <c:idx val="167"/>
          <c:order val="167"/>
          <c:tx>
            <c:strRef>
              <c:f>Sheet1!$HJ$544</c:f>
              <c:strCache>
                <c:ptCount val="1"/>
                <c:pt idx="0">
                  <c:v>a168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Sheet1!$HK$544:$ID$544</c:f>
              <c:numCache>
                <c:formatCode>General</c:formatCode>
                <c:ptCount val="20"/>
                <c:pt idx="0">
                  <c:v>-38</c:v>
                </c:pt>
                <c:pt idx="1">
                  <c:v>15.666666666666657</c:v>
                </c:pt>
                <c:pt idx="2">
                  <c:v>-6.1666666666666572</c:v>
                </c:pt>
                <c:pt idx="3">
                  <c:v>-2.9000000000000057</c:v>
                </c:pt>
                <c:pt idx="4">
                  <c:v>4.4000000000000057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7-A99E-4CB4-8E31-E924BE643A13}"/>
            </c:ext>
          </c:extLst>
        </c:ser>
        <c:ser>
          <c:idx val="168"/>
          <c:order val="168"/>
          <c:tx>
            <c:strRef>
              <c:f>Sheet1!$HJ$545</c:f>
              <c:strCache>
                <c:ptCount val="1"/>
                <c:pt idx="0">
                  <c:v>a169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Sheet1!$HK$545:$ID$545</c:f>
              <c:numCache>
                <c:formatCode>General</c:formatCode>
                <c:ptCount val="20"/>
                <c:pt idx="0">
                  <c:v>23</c:v>
                </c:pt>
                <c:pt idx="1">
                  <c:v>54.666666666666657</c:v>
                </c:pt>
                <c:pt idx="2">
                  <c:v>-25.166666666666657</c:v>
                </c:pt>
                <c:pt idx="3">
                  <c:v>5.5</c:v>
                </c:pt>
                <c:pt idx="4">
                  <c:v>-17</c:v>
                </c:pt>
                <c:pt idx="5">
                  <c:v>-9.8571428571428612</c:v>
                </c:pt>
                <c:pt idx="6">
                  <c:v>-0.6428571428571388</c:v>
                </c:pt>
                <c:pt idx="7">
                  <c:v>1.5</c:v>
                </c:pt>
                <c:pt idx="8">
                  <c:v>-5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8-A99E-4CB4-8E31-E924BE643A13}"/>
            </c:ext>
          </c:extLst>
        </c:ser>
        <c:ser>
          <c:idx val="169"/>
          <c:order val="169"/>
          <c:tx>
            <c:strRef>
              <c:f>Sheet1!$HJ$546</c:f>
              <c:strCache>
                <c:ptCount val="1"/>
                <c:pt idx="0">
                  <c:v>a170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Sheet1!$HK$546:$ID$546</c:f>
              <c:numCache>
                <c:formatCode>General</c:formatCode>
                <c:ptCount val="20"/>
                <c:pt idx="0">
                  <c:v>79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9-A99E-4CB4-8E31-E924BE643A13}"/>
            </c:ext>
          </c:extLst>
        </c:ser>
        <c:ser>
          <c:idx val="170"/>
          <c:order val="170"/>
          <c:tx>
            <c:strRef>
              <c:f>Sheet1!$HJ$547</c:f>
              <c:strCache>
                <c:ptCount val="1"/>
                <c:pt idx="0">
                  <c:v>a171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Sheet1!$HK$547:$ID$547</c:f>
              <c:numCache>
                <c:formatCode>General</c:formatCode>
                <c:ptCount val="20"/>
                <c:pt idx="0">
                  <c:v>-12.5</c:v>
                </c:pt>
                <c:pt idx="1">
                  <c:v>-26.833333333333329</c:v>
                </c:pt>
                <c:pt idx="2">
                  <c:v>-6.9166666666666714</c:v>
                </c:pt>
                <c:pt idx="3">
                  <c:v>3.0499999999999972</c:v>
                </c:pt>
                <c:pt idx="4">
                  <c:v>18.200000000000003</c:v>
                </c:pt>
                <c:pt idx="5">
                  <c:v>-13.571428571428569</c:v>
                </c:pt>
                <c:pt idx="6">
                  <c:v>5.8214285714285694</c:v>
                </c:pt>
                <c:pt idx="7">
                  <c:v>-4.0277777777777715</c:v>
                </c:pt>
                <c:pt idx="8">
                  <c:v>11.577777777777769</c:v>
                </c:pt>
                <c:pt idx="9">
                  <c:v>-6.5272727272727309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A-A99E-4CB4-8E31-E924BE643A13}"/>
            </c:ext>
          </c:extLst>
        </c:ser>
        <c:ser>
          <c:idx val="171"/>
          <c:order val="171"/>
          <c:tx>
            <c:strRef>
              <c:f>Sheet1!$HJ$548</c:f>
              <c:strCache>
                <c:ptCount val="1"/>
                <c:pt idx="0">
                  <c:v>a172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Sheet1!$HK$548:$ID$548</c:f>
              <c:numCache>
                <c:formatCode>General</c:formatCode>
                <c:ptCount val="20"/>
                <c:pt idx="0">
                  <c:v>-29</c:v>
                </c:pt>
                <c:pt idx="1">
                  <c:v>-5.3333333333333428</c:v>
                </c:pt>
                <c:pt idx="2">
                  <c:v>-15.666666666666657</c:v>
                </c:pt>
                <c:pt idx="3">
                  <c:v>-3.1999999999999886</c:v>
                </c:pt>
                <c:pt idx="4">
                  <c:v>-7.9666666666666686</c:v>
                </c:pt>
                <c:pt idx="5">
                  <c:v>1.5952380952380736</c:v>
                </c:pt>
                <c:pt idx="6">
                  <c:v>-0.17857142857141639</c:v>
                </c:pt>
                <c:pt idx="7">
                  <c:v>17.194444444444457</c:v>
                </c:pt>
                <c:pt idx="8">
                  <c:v>-10.544444444444451</c:v>
                </c:pt>
                <c:pt idx="9">
                  <c:v>2.7363636363636203</c:v>
                </c:pt>
                <c:pt idx="10">
                  <c:v>-8.7196969696969688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B-A99E-4CB4-8E31-E924BE643A13}"/>
            </c:ext>
          </c:extLst>
        </c:ser>
        <c:ser>
          <c:idx val="172"/>
          <c:order val="172"/>
          <c:tx>
            <c:strRef>
              <c:f>Sheet1!$HJ$549</c:f>
              <c:strCache>
                <c:ptCount val="1"/>
                <c:pt idx="0">
                  <c:v>a173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Sheet1!$HK$549:$ID$549</c:f>
              <c:numCache>
                <c:formatCode>General</c:formatCode>
                <c:ptCount val="20"/>
                <c:pt idx="0">
                  <c:v>50.5</c:v>
                </c:pt>
                <c:pt idx="1">
                  <c:v>9.8333333333333286</c:v>
                </c:pt>
                <c:pt idx="2">
                  <c:v>15.166666666666671</c:v>
                </c:pt>
                <c:pt idx="3">
                  <c:v>-16.900000000000006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C-A99E-4CB4-8E31-E924BE643A13}"/>
            </c:ext>
          </c:extLst>
        </c:ser>
        <c:ser>
          <c:idx val="173"/>
          <c:order val="173"/>
          <c:tx>
            <c:strRef>
              <c:f>Sheet1!$HJ$550</c:f>
              <c:strCache>
                <c:ptCount val="1"/>
                <c:pt idx="0">
                  <c:v>a174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Sheet1!$HK$550:$ID$550</c:f>
              <c:numCache>
                <c:formatCode>General</c:formatCode>
                <c:ptCount val="20"/>
                <c:pt idx="0">
                  <c:v>-69.5</c:v>
                </c:pt>
                <c:pt idx="1">
                  <c:v>-17.833333333333343</c:v>
                </c:pt>
                <c:pt idx="2">
                  <c:v>1.0833333333333428</c:v>
                </c:pt>
                <c:pt idx="3">
                  <c:v>-9.75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D-A99E-4CB4-8E31-E924BE643A13}"/>
            </c:ext>
          </c:extLst>
        </c:ser>
        <c:ser>
          <c:idx val="174"/>
          <c:order val="174"/>
          <c:tx>
            <c:strRef>
              <c:f>Sheet1!$HJ$551</c:f>
              <c:strCache>
                <c:ptCount val="1"/>
                <c:pt idx="0">
                  <c:v>a175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Sheet1!$HK$551:$ID$551</c:f>
              <c:numCache>
                <c:formatCode>General</c:formatCode>
                <c:ptCount val="20"/>
                <c:pt idx="0">
                  <c:v>-52</c:v>
                </c:pt>
                <c:pt idx="1">
                  <c:v>-2.3333333333333428</c:v>
                </c:pt>
                <c:pt idx="2">
                  <c:v>-40.166666666666657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E-A99E-4CB4-8E31-E924BE643A13}"/>
            </c:ext>
          </c:extLst>
        </c:ser>
        <c:ser>
          <c:idx val="175"/>
          <c:order val="175"/>
          <c:tx>
            <c:strRef>
              <c:f>Sheet1!$HJ$552</c:f>
              <c:strCache>
                <c:ptCount val="1"/>
                <c:pt idx="0">
                  <c:v>a176</c:v>
                </c:pt>
              </c:strCache>
            </c:strRef>
          </c:tx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Sheet1!$HK$552:$ID$552</c:f>
              <c:numCache>
                <c:formatCode>General</c:formatCode>
                <c:ptCount val="20"/>
                <c:pt idx="0">
                  <c:v>31</c:v>
                </c:pt>
                <c:pt idx="1">
                  <c:v>-28.333333333333343</c:v>
                </c:pt>
                <c:pt idx="2">
                  <c:v>21.333333333333343</c:v>
                </c:pt>
                <c:pt idx="3">
                  <c:v>-0.59999999999999432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F-A99E-4CB4-8E31-E924BE643A13}"/>
            </c:ext>
          </c:extLst>
        </c:ser>
        <c:ser>
          <c:idx val="176"/>
          <c:order val="176"/>
          <c:tx>
            <c:strRef>
              <c:f>Sheet1!$HJ$553</c:f>
              <c:strCache>
                <c:ptCount val="1"/>
                <c:pt idx="0">
                  <c:v>a177</c:v>
                </c:pt>
              </c:strCache>
            </c:strRef>
          </c:tx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Sheet1!$HK$553:$ID$553</c:f>
              <c:numCache>
                <c:formatCode>General</c:formatCode>
                <c:ptCount val="20"/>
                <c:pt idx="0">
                  <c:v>-6.5</c:v>
                </c:pt>
                <c:pt idx="1">
                  <c:v>-3.5</c:v>
                </c:pt>
                <c:pt idx="2">
                  <c:v>3</c:v>
                </c:pt>
                <c:pt idx="3">
                  <c:v>-8.2000000000000028</c:v>
                </c:pt>
                <c:pt idx="4">
                  <c:v>-6.7999999999999972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B0-A99E-4CB4-8E31-E924BE643A13}"/>
            </c:ext>
          </c:extLst>
        </c:ser>
        <c:ser>
          <c:idx val="177"/>
          <c:order val="177"/>
          <c:tx>
            <c:strRef>
              <c:f>Sheet1!$HJ$554</c:f>
              <c:strCache>
                <c:ptCount val="1"/>
                <c:pt idx="0">
                  <c:v>a178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Sheet1!$HK$554:$ID$554</c:f>
              <c:numCache>
                <c:formatCode>General</c:formatCode>
                <c:ptCount val="20"/>
                <c:pt idx="0">
                  <c:v>-42</c:v>
                </c:pt>
                <c:pt idx="1">
                  <c:v>-42.333333333333343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B1-A99E-4CB4-8E31-E924BE643A13}"/>
            </c:ext>
          </c:extLst>
        </c:ser>
        <c:ser>
          <c:idx val="178"/>
          <c:order val="178"/>
          <c:tx>
            <c:strRef>
              <c:f>Sheet1!$HJ$555</c:f>
              <c:strCache>
                <c:ptCount val="1"/>
                <c:pt idx="0">
                  <c:v>a179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Sheet1!$HK$555:$ID$555</c:f>
              <c:numCache>
                <c:formatCode>General</c:formatCode>
                <c:ptCount val="20"/>
                <c:pt idx="0">
                  <c:v>16.5</c:v>
                </c:pt>
                <c:pt idx="1">
                  <c:v>-5.5</c:v>
                </c:pt>
                <c:pt idx="2">
                  <c:v>-1.25</c:v>
                </c:pt>
                <c:pt idx="3">
                  <c:v>2.25</c:v>
                </c:pt>
                <c:pt idx="4">
                  <c:v>5.8333333333333357</c:v>
                </c:pt>
                <c:pt idx="5">
                  <c:v>2.8809523809523796</c:v>
                </c:pt>
                <c:pt idx="6">
                  <c:v>6.7857142857142847</c:v>
                </c:pt>
                <c:pt idx="7">
                  <c:v>3.6111111111111143</c:v>
                </c:pt>
                <c:pt idx="8">
                  <c:v>5.5888888888888886</c:v>
                </c:pt>
                <c:pt idx="9">
                  <c:v>-1.8818181818181827</c:v>
                </c:pt>
                <c:pt idx="10">
                  <c:v>1.5984848484848442</c:v>
                </c:pt>
                <c:pt idx="11">
                  <c:v>1.2756410256410291</c:v>
                </c:pt>
                <c:pt idx="12">
                  <c:v>-1.2637362637362628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B2-A99E-4CB4-8E31-E924BE643A13}"/>
            </c:ext>
          </c:extLst>
        </c:ser>
        <c:ser>
          <c:idx val="179"/>
          <c:order val="179"/>
          <c:tx>
            <c:strRef>
              <c:f>Sheet1!$HJ$556</c:f>
              <c:strCache>
                <c:ptCount val="1"/>
                <c:pt idx="0">
                  <c:v>a180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Sheet1!$HK$376:$ID$376</c:f>
              <c:numCache>
                <c:formatCode>General</c:formatCode>
                <c:ptCount val="2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</c:numCache>
            </c:numRef>
          </c:cat>
          <c:val>
            <c:numRef>
              <c:f>Sheet1!$HK$556:$ID$556</c:f>
              <c:numCache>
                <c:formatCode>General</c:formatCode>
                <c:ptCount val="20"/>
                <c:pt idx="0">
                  <c:v>-13.5</c:v>
                </c:pt>
                <c:pt idx="1">
                  <c:v>-16.833333333333329</c:v>
                </c:pt>
                <c:pt idx="2">
                  <c:v>9.8333333333333286</c:v>
                </c:pt>
                <c:pt idx="3">
                  <c:v>-1.5</c:v>
                </c:pt>
                <c:pt idx="4">
                  <c:v>-1.1666666666666572</c:v>
                </c:pt>
                <c:pt idx="5">
                  <c:v>5.0238095238095184</c:v>
                </c:pt>
                <c:pt idx="6">
                  <c:v>3.7678571428571388</c:v>
                </c:pt>
                <c:pt idx="7">
                  <c:v>6.4861111111111143</c:v>
                </c:pt>
                <c:pt idx="8">
                  <c:v>-9.3111111111111029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B3-A99E-4CB4-8E31-E924BE643A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4963040"/>
        <c:axId val="694952064"/>
      </c:lineChart>
      <c:catAx>
        <c:axId val="694963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Sample Size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4952064"/>
        <c:crossesAt val="-150"/>
        <c:auto val="1"/>
        <c:lblAlgn val="ctr"/>
        <c:lblOffset val="100"/>
        <c:noMultiLvlLbl val="0"/>
      </c:catAx>
      <c:valAx>
        <c:axId val="694952064"/>
        <c:scaling>
          <c:orientation val="minMax"/>
          <c:max val="150"/>
          <c:min val="-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Seconds deviation</a:t>
                </a:r>
                <a:r>
                  <a:rPr lang="en-CA" baseline="0"/>
                  <a:t> from final average</a:t>
                </a:r>
                <a:endParaRPr lang="en-CA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94963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688B1-8DB1-45C3-BAEC-FEC085A2678A}" type="datetimeFigureOut">
              <a:rPr lang="en-IE" smtClean="0"/>
              <a:t>20/02/2018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C5937-E943-49D0-9675-6A0FC48079C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1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>
                <a:solidFill>
                  <a:prstClr val="black"/>
                </a:solidFill>
              </a:rPr>
              <a:pPr/>
              <a:t>1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2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94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C5937-E943-49D0-9675-6A0FC48079C4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176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1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79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51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636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1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71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8D477E-B5BD-4861-AE21-2B3CD3A3A07D}" type="slidenum">
              <a:rPr lang="en-US">
                <a:solidFill>
                  <a:srgbClr val="000000"/>
                </a:solidFill>
              </a:rPr>
              <a:pPr/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34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2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72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7C9B66-8869-4DC8-96AE-79C57F3B0088}" type="slidenum">
              <a:rPr lang="en-US">
                <a:solidFill>
                  <a:srgbClr val="000000"/>
                </a:solidFill>
              </a:rPr>
              <a:pPr/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48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3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55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86291C-A2C1-4560-93A2-AA16843F55B0}" type="slidenum"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76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976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86291C-A2C1-4560-93A2-AA16843F55B0}" type="slidenum"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077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281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542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683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/>
              <a:t>64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34793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3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63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EA667F-9AFE-48C4-BCFA-646E0FB8417B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23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542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128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1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64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C5937-E943-49D0-9675-6A0FC48079C4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84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C5937-E943-49D0-9675-6A0FC48079C4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52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8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0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13/06/2013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4354116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3EBEFC-5C53-44C5-931C-73861A13B986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7160574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CD031-865E-452B-97BD-06572576030C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375880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9282"/>
            <a:ext cx="4038600" cy="26467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9282"/>
            <a:ext cx="4038600" cy="26467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1553C-072A-481A-8BB3-64435FBC8E05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39221169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40B02-3E48-4A5A-8D90-785C2126016D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295947100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4677966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AA2934-C0DA-469A-8E9C-560FC0577B8E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36409160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C9E4D-9587-4DD7-8B98-A338F11F4E93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7833028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E6464-C3F5-4BC7-B58C-F2E733332D7D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7501137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7E993-CA32-4585-A09B-3323DDA4F2E5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5347885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FDFA1-255A-4697-AD60-7E01110FC22D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81484381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4" y="1004887"/>
            <a:ext cx="2071687" cy="35111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1004887"/>
            <a:ext cx="6067425" cy="35111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799A5-E7F7-4380-84B3-612B12C578AC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3305222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97136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5944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00467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3701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2114550"/>
            <a:ext cx="4724400" cy="102870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D8231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dt" sz="quarter" idx="2"/>
          </p:nvPr>
        </p:nvSpPr>
        <p:spPr>
          <a:xfrm>
            <a:off x="2667000" y="4889584"/>
            <a:ext cx="1905000" cy="253916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</a:defRPr>
            </a:lvl1pPr>
          </a:lstStyle>
          <a:p>
            <a:fld id="{B23F6D09-5D52-4D07-9CAC-81A0B77E493E}" type="datetimeFigureOut">
              <a:rPr lang="en-US">
                <a:solidFill>
                  <a:srgbClr val="FFFFFF"/>
                </a:solidFill>
              </a:rPr>
              <a:pPr/>
              <a:t>2/20/2018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5195889" y="4889584"/>
            <a:ext cx="3279775" cy="253916"/>
          </a:xfrm>
        </p:spPr>
        <p:txBody>
          <a:bodyPr/>
          <a:lstStyle>
            <a:lvl1pPr algn="r">
              <a:defRPr sz="1050" b="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8209" name="Rectangle 1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26" y="4769644"/>
            <a:ext cx="587375" cy="366713"/>
          </a:xfrm>
          <a:prstGeom prst="rect">
            <a:avLst/>
          </a:prstGeom>
        </p:spPr>
        <p:txBody>
          <a:bodyPr anchorCtr="0"/>
          <a:lstStyle>
            <a:lvl1pPr>
              <a:defRPr sz="1950">
                <a:solidFill>
                  <a:schemeClr val="bg1"/>
                </a:solidFill>
              </a:defRPr>
            </a:lvl1pPr>
          </a:lstStyle>
          <a:p>
            <a:fld id="{771AB7CA-329D-4B72-969E-6F9BDAC1C8A7}" type="slidenum">
              <a:rPr lang="en-US">
                <a:solidFill>
                  <a:srgbClr val="FFFFFF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524001" y="1200150"/>
            <a:ext cx="7185025" cy="857250"/>
          </a:xfrm>
        </p:spPr>
        <p:txBody>
          <a:bodyPr anchor="ctr"/>
          <a:lstStyle>
            <a:lvl1pPr>
              <a:defRPr>
                <a:solidFill>
                  <a:srgbClr val="0064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787901" y="4889584"/>
            <a:ext cx="368776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 algn="r"/>
            <a:r>
              <a:rPr lang="en-US" sz="1050" b="1" dirty="0">
                <a:solidFill>
                  <a:srgbClr val="FFFFFF"/>
                </a:solidFill>
                <a:cs typeface="Arial" charset="0"/>
              </a:rPr>
              <a:t>Copyright © Customer Carewords Ltd.</a:t>
            </a:r>
          </a:p>
        </p:txBody>
      </p:sp>
    </p:spTree>
    <p:extLst>
      <p:ext uri="{BB962C8B-B14F-4D97-AF65-F5344CB8AC3E}">
        <p14:creationId xmlns:p14="http://schemas.microsoft.com/office/powerpoint/2010/main" val="160806716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87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637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0181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2227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249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0641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3375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5925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82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+mj-lt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+mj-lt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1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+mj-lt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+mj-lt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87807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571500"/>
            <a:ext cx="2019300" cy="4000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71500"/>
            <a:ext cx="5905500" cy="4000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9458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3240090" y="1133201"/>
            <a:ext cx="5483013" cy="768143"/>
          </a:xfrm>
        </p:spPr>
        <p:txBody>
          <a:bodyPr anchor="b" anchorCtr="0">
            <a:normAutofit/>
          </a:bodyPr>
          <a:lstStyle>
            <a:lvl1pPr algn="l">
              <a:defRPr sz="2800" spc="-40" baseline="0">
                <a:solidFill>
                  <a:schemeClr val="tx1"/>
                </a:solidFill>
              </a:defRPr>
            </a:lvl1pPr>
          </a:lstStyle>
          <a:p>
            <a:r>
              <a:rPr lang="en-IE" sz="2800" dirty="0">
                <a:latin typeface="Arial" panose="020B0604020202020204" pitchFamily="34" charset="0"/>
                <a:cs typeface="Arial" panose="020B0604020202020204" pitchFamily="34" charset="0"/>
              </a:rPr>
              <a:t>Task Performance Indicator (TPI)</a:t>
            </a:r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240090" y="2076184"/>
            <a:ext cx="5483013" cy="76665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Results of TPI Testing</a:t>
            </a:r>
          </a:p>
        </p:txBody>
      </p:sp>
      <p:sp>
        <p:nvSpPr>
          <p:cNvPr id="20" name="Title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90" y="4269658"/>
            <a:ext cx="5481637" cy="501446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lang="en-US" sz="11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&lt;Project Prime&gt; and Gerry McGovern</a:t>
            </a:r>
          </a:p>
          <a:p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www.customercarewords.com</a:t>
            </a:r>
          </a:p>
        </p:txBody>
      </p:sp>
      <p:sp>
        <p:nvSpPr>
          <p:cNvPr id="21" name="Date box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90" y="3156561"/>
            <a:ext cx="2209800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1543049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" y="918207"/>
            <a:ext cx="2522161" cy="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0774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7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7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" y="165306"/>
            <a:ext cx="609600" cy="49682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09332" y="4925865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817593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2905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77822"/>
            <a:ext cx="8822753" cy="6672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09332" y="4915305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5215439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lour 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82668"/>
            <a:ext cx="8822213" cy="6672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09332" y="4915305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3419" y="1760917"/>
            <a:ext cx="573581" cy="162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43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6" y="87548"/>
            <a:ext cx="8837029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42657" y="4925865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5306379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74361"/>
            <a:ext cx="8779504" cy="571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04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80953"/>
            <a:ext cx="8858260" cy="5715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3368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87549"/>
            <a:ext cx="8807792" cy="5715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4418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94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5538" y="-25276"/>
            <a:ext cx="9149539" cy="2444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614430" y="3802518"/>
            <a:ext cx="1914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latin typeface="Calibri Light" panose="020F0302020204030204" pitchFamily="34" charset="0"/>
                <a:cs typeface="Helvetica" panose="020B0604020202020204" pitchFamily="34" charset="0"/>
              </a:rPr>
              <a:t>+353 87 238 6136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131549" y="3710906"/>
            <a:ext cx="435600" cy="433655"/>
            <a:chOff x="5958418" y="3997855"/>
            <a:chExt cx="741890" cy="741890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5958418" y="3997855"/>
              <a:ext cx="741890" cy="74189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8" name="Freeform 93"/>
            <p:cNvSpPr>
              <a:spLocks/>
            </p:cNvSpPr>
            <p:nvPr/>
          </p:nvSpPr>
          <p:spPr bwMode="auto">
            <a:xfrm>
              <a:off x="6130926" y="4160838"/>
              <a:ext cx="319088" cy="477838"/>
            </a:xfrm>
            <a:custGeom>
              <a:avLst/>
              <a:gdLst>
                <a:gd name="T0" fmla="*/ 66 w 160"/>
                <a:gd name="T1" fmla="*/ 62 h 239"/>
                <a:gd name="T2" fmla="*/ 124 w 160"/>
                <a:gd name="T3" fmla="*/ 162 h 239"/>
                <a:gd name="T4" fmla="*/ 160 w 160"/>
                <a:gd name="T5" fmla="*/ 224 h 239"/>
                <a:gd name="T6" fmla="*/ 111 w 160"/>
                <a:gd name="T7" fmla="*/ 228 h 239"/>
                <a:gd name="T8" fmla="*/ 2 w 160"/>
                <a:gd name="T9" fmla="*/ 38 h 239"/>
                <a:gd name="T10" fmla="*/ 31 w 160"/>
                <a:gd name="T11" fmla="*/ 0 h 239"/>
                <a:gd name="T12" fmla="*/ 66 w 160"/>
                <a:gd name="T13" fmla="*/ 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" name="Freeform 94"/>
            <p:cNvSpPr>
              <a:spLocks/>
            </p:cNvSpPr>
            <p:nvPr/>
          </p:nvSpPr>
          <p:spPr bwMode="auto">
            <a:xfrm>
              <a:off x="6199188" y="4111625"/>
              <a:ext cx="139700" cy="176213"/>
            </a:xfrm>
            <a:custGeom>
              <a:avLst/>
              <a:gdLst>
                <a:gd name="T0" fmla="*/ 47 w 70"/>
                <a:gd name="T1" fmla="*/ 85 h 88"/>
                <a:gd name="T2" fmla="*/ 36 w 70"/>
                <a:gd name="T3" fmla="*/ 83 h 88"/>
                <a:gd name="T4" fmla="*/ 3 w 70"/>
                <a:gd name="T5" fmla="*/ 24 h 88"/>
                <a:gd name="T6" fmla="*/ 5 w 70"/>
                <a:gd name="T7" fmla="*/ 13 h 88"/>
                <a:gd name="T8" fmla="*/ 23 w 70"/>
                <a:gd name="T9" fmla="*/ 3 h 88"/>
                <a:gd name="T10" fmla="*/ 34 w 70"/>
                <a:gd name="T11" fmla="*/ 6 h 88"/>
                <a:gd name="T12" fmla="*/ 68 w 70"/>
                <a:gd name="T13" fmla="*/ 64 h 88"/>
                <a:gd name="T14" fmla="*/ 65 w 70"/>
                <a:gd name="T15" fmla="*/ 75 h 88"/>
                <a:gd name="T16" fmla="*/ 47 w 70"/>
                <a:gd name="T17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" name="Freeform 95"/>
            <p:cNvSpPr>
              <a:spLocks/>
            </p:cNvSpPr>
            <p:nvPr/>
          </p:nvSpPr>
          <p:spPr bwMode="auto">
            <a:xfrm>
              <a:off x="6384926" y="4432300"/>
              <a:ext cx="139700" cy="174625"/>
            </a:xfrm>
            <a:custGeom>
              <a:avLst/>
              <a:gdLst>
                <a:gd name="T0" fmla="*/ 47 w 70"/>
                <a:gd name="T1" fmla="*/ 85 h 87"/>
                <a:gd name="T2" fmla="*/ 36 w 70"/>
                <a:gd name="T3" fmla="*/ 82 h 87"/>
                <a:gd name="T4" fmla="*/ 2 w 70"/>
                <a:gd name="T5" fmla="*/ 23 h 87"/>
                <a:gd name="T6" fmla="*/ 5 w 70"/>
                <a:gd name="T7" fmla="*/ 12 h 87"/>
                <a:gd name="T8" fmla="*/ 23 w 70"/>
                <a:gd name="T9" fmla="*/ 2 h 87"/>
                <a:gd name="T10" fmla="*/ 34 w 70"/>
                <a:gd name="T11" fmla="*/ 5 h 87"/>
                <a:gd name="T12" fmla="*/ 68 w 70"/>
                <a:gd name="T13" fmla="*/ 63 h 87"/>
                <a:gd name="T14" fmla="*/ 65 w 70"/>
                <a:gd name="T15" fmla="*/ 74 h 87"/>
                <a:gd name="T16" fmla="*/ 47 w 70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5611630" y="4367159"/>
            <a:ext cx="1657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@</a:t>
            </a:r>
            <a:r>
              <a: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gerrymcgovern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131550" y="4262688"/>
            <a:ext cx="435600" cy="433655"/>
            <a:chOff x="6665976" y="2876550"/>
            <a:chExt cx="464756" cy="465910"/>
          </a:xfrm>
        </p:grpSpPr>
        <p:sp>
          <p:nvSpPr>
            <p:cNvPr id="13" name="Freeform 104"/>
            <p:cNvSpPr>
              <a:spLocks/>
            </p:cNvSpPr>
            <p:nvPr/>
          </p:nvSpPr>
          <p:spPr bwMode="auto">
            <a:xfrm>
              <a:off x="6665976" y="2876550"/>
              <a:ext cx="464756" cy="46591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4" name="Freeform 103"/>
            <p:cNvSpPr>
              <a:spLocks/>
            </p:cNvSpPr>
            <p:nvPr/>
          </p:nvSpPr>
          <p:spPr bwMode="auto">
            <a:xfrm>
              <a:off x="6762670" y="2999174"/>
              <a:ext cx="271368" cy="220662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5611630" y="3259053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gerry@customercarewords.com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135241" y="3154581"/>
            <a:ext cx="435600" cy="433655"/>
            <a:chOff x="3465149" y="1128560"/>
            <a:chExt cx="527482" cy="528790"/>
          </a:xfrm>
        </p:grpSpPr>
        <p:sp>
          <p:nvSpPr>
            <p:cNvPr id="17" name="Freeform 104"/>
            <p:cNvSpPr>
              <a:spLocks/>
            </p:cNvSpPr>
            <p:nvPr/>
          </p:nvSpPr>
          <p:spPr bwMode="auto">
            <a:xfrm>
              <a:off x="3465149" y="1128560"/>
              <a:ext cx="527482" cy="52879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8" name="Group 11"/>
            <p:cNvGrpSpPr>
              <a:grpSpLocks noChangeAspect="1"/>
            </p:cNvGrpSpPr>
            <p:nvPr/>
          </p:nvGrpSpPr>
          <p:grpSpPr bwMode="auto">
            <a:xfrm>
              <a:off x="3571581" y="1246159"/>
              <a:ext cx="314620" cy="293592"/>
              <a:chOff x="2678" y="1431"/>
              <a:chExt cx="404" cy="377"/>
            </a:xfrm>
            <a:solidFill>
              <a:schemeClr val="tx1"/>
            </a:solidFill>
          </p:grpSpPr>
          <p:sp>
            <p:nvSpPr>
              <p:cNvPr id="19" name="Freeform 12"/>
              <p:cNvSpPr>
                <a:spLocks noEditPoints="1"/>
              </p:cNvSpPr>
              <p:nvPr/>
            </p:nvSpPr>
            <p:spPr bwMode="auto">
              <a:xfrm>
                <a:off x="2796" y="1482"/>
                <a:ext cx="168" cy="173"/>
              </a:xfrm>
              <a:custGeom>
                <a:avLst/>
                <a:gdLst>
                  <a:gd name="T0" fmla="*/ 32 w 70"/>
                  <a:gd name="T1" fmla="*/ 72 h 72"/>
                  <a:gd name="T2" fmla="*/ 0 w 70"/>
                  <a:gd name="T3" fmla="*/ 40 h 72"/>
                  <a:gd name="T4" fmla="*/ 39 w 70"/>
                  <a:gd name="T5" fmla="*/ 0 h 72"/>
                  <a:gd name="T6" fmla="*/ 70 w 70"/>
                  <a:gd name="T7" fmla="*/ 30 h 72"/>
                  <a:gd name="T8" fmla="*/ 50 w 70"/>
                  <a:gd name="T9" fmla="*/ 55 h 72"/>
                  <a:gd name="T10" fmla="*/ 41 w 70"/>
                  <a:gd name="T11" fmla="*/ 49 h 72"/>
                  <a:gd name="T12" fmla="*/ 28 w 70"/>
                  <a:gd name="T13" fmla="*/ 55 h 72"/>
                  <a:gd name="T14" fmla="*/ 16 w 70"/>
                  <a:gd name="T15" fmla="*/ 41 h 72"/>
                  <a:gd name="T16" fmla="*/ 40 w 70"/>
                  <a:gd name="T17" fmla="*/ 16 h 72"/>
                  <a:gd name="T18" fmla="*/ 53 w 70"/>
                  <a:gd name="T19" fmla="*/ 19 h 72"/>
                  <a:gd name="T20" fmla="*/ 54 w 70"/>
                  <a:gd name="T21" fmla="*/ 19 h 72"/>
                  <a:gd name="T22" fmla="*/ 50 w 70"/>
                  <a:gd name="T23" fmla="*/ 39 h 72"/>
                  <a:gd name="T24" fmla="*/ 51 w 70"/>
                  <a:gd name="T25" fmla="*/ 46 h 72"/>
                  <a:gd name="T26" fmla="*/ 52 w 70"/>
                  <a:gd name="T27" fmla="*/ 46 h 72"/>
                  <a:gd name="T28" fmla="*/ 52 w 70"/>
                  <a:gd name="T29" fmla="*/ 46 h 72"/>
                  <a:gd name="T30" fmla="*/ 60 w 70"/>
                  <a:gd name="T31" fmla="*/ 31 h 72"/>
                  <a:gd name="T32" fmla="*/ 38 w 70"/>
                  <a:gd name="T33" fmla="*/ 8 h 72"/>
                  <a:gd name="T34" fmla="*/ 10 w 70"/>
                  <a:gd name="T35" fmla="*/ 39 h 72"/>
                  <a:gd name="T36" fmla="*/ 34 w 70"/>
                  <a:gd name="T37" fmla="*/ 64 h 72"/>
                  <a:gd name="T38" fmla="*/ 49 w 70"/>
                  <a:gd name="T39" fmla="*/ 61 h 72"/>
                  <a:gd name="T40" fmla="*/ 50 w 70"/>
                  <a:gd name="T41" fmla="*/ 60 h 72"/>
                  <a:gd name="T42" fmla="*/ 52 w 70"/>
                  <a:gd name="T43" fmla="*/ 68 h 72"/>
                  <a:gd name="T44" fmla="*/ 51 w 70"/>
                  <a:gd name="T45" fmla="*/ 69 h 72"/>
                  <a:gd name="T46" fmla="*/ 32 w 70"/>
                  <a:gd name="T47" fmla="*/ 72 h 72"/>
                  <a:gd name="T48" fmla="*/ 39 w 70"/>
                  <a:gd name="T49" fmla="*/ 27 h 72"/>
                  <a:gd name="T50" fmla="*/ 28 w 70"/>
                  <a:gd name="T51" fmla="*/ 40 h 72"/>
                  <a:gd name="T52" fmla="*/ 32 w 70"/>
                  <a:gd name="T53" fmla="*/ 45 h 72"/>
                  <a:gd name="T54" fmla="*/ 39 w 70"/>
                  <a:gd name="T55" fmla="*/ 35 h 72"/>
                  <a:gd name="T56" fmla="*/ 41 w 70"/>
                  <a:gd name="T57" fmla="*/ 27 h 72"/>
                  <a:gd name="T58" fmla="*/ 39 w 70"/>
                  <a:gd name="T5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" h="72">
                    <a:moveTo>
                      <a:pt x="32" y="72"/>
                    </a:moveTo>
                    <a:cubicBezTo>
                      <a:pt x="16" y="72"/>
                      <a:pt x="0" y="61"/>
                      <a:pt x="0" y="40"/>
                    </a:cubicBezTo>
                    <a:cubicBezTo>
                      <a:pt x="0" y="17"/>
                      <a:pt x="16" y="0"/>
                      <a:pt x="39" y="0"/>
                    </a:cubicBezTo>
                    <a:cubicBezTo>
                      <a:pt x="57" y="0"/>
                      <a:pt x="70" y="13"/>
                      <a:pt x="70" y="30"/>
                    </a:cubicBezTo>
                    <a:cubicBezTo>
                      <a:pt x="70" y="45"/>
                      <a:pt x="62" y="55"/>
                      <a:pt x="50" y="55"/>
                    </a:cubicBezTo>
                    <a:cubicBezTo>
                      <a:pt x="45" y="55"/>
                      <a:pt x="42" y="53"/>
                      <a:pt x="41" y="49"/>
                    </a:cubicBezTo>
                    <a:cubicBezTo>
                      <a:pt x="37" y="53"/>
                      <a:pt x="33" y="55"/>
                      <a:pt x="28" y="55"/>
                    </a:cubicBezTo>
                    <a:cubicBezTo>
                      <a:pt x="21" y="55"/>
                      <a:pt x="16" y="50"/>
                      <a:pt x="16" y="41"/>
                    </a:cubicBezTo>
                    <a:cubicBezTo>
                      <a:pt x="16" y="27"/>
                      <a:pt x="26" y="16"/>
                      <a:pt x="40" y="16"/>
                    </a:cubicBezTo>
                    <a:cubicBezTo>
                      <a:pt x="45" y="16"/>
                      <a:pt x="50" y="18"/>
                      <a:pt x="53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43"/>
                      <a:pt x="50" y="45"/>
                      <a:pt x="51" y="46"/>
                    </a:cubicBezTo>
                    <a:cubicBezTo>
                      <a:pt x="51" y="46"/>
                      <a:pt x="51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46"/>
                      <a:pt x="60" y="42"/>
                      <a:pt x="60" y="31"/>
                    </a:cubicBezTo>
                    <a:cubicBezTo>
                      <a:pt x="60" y="17"/>
                      <a:pt x="51" y="8"/>
                      <a:pt x="38" y="8"/>
                    </a:cubicBezTo>
                    <a:cubicBezTo>
                      <a:pt x="24" y="8"/>
                      <a:pt x="10" y="19"/>
                      <a:pt x="10" y="39"/>
                    </a:cubicBezTo>
                    <a:cubicBezTo>
                      <a:pt x="10" y="54"/>
                      <a:pt x="19" y="64"/>
                      <a:pt x="34" y="64"/>
                    </a:cubicBezTo>
                    <a:cubicBezTo>
                      <a:pt x="39" y="64"/>
                      <a:pt x="45" y="63"/>
                      <a:pt x="49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45" y="71"/>
                      <a:pt x="40" y="72"/>
                      <a:pt x="32" y="72"/>
                    </a:cubicBezTo>
                    <a:close/>
                    <a:moveTo>
                      <a:pt x="39" y="27"/>
                    </a:moveTo>
                    <a:cubicBezTo>
                      <a:pt x="33" y="27"/>
                      <a:pt x="28" y="33"/>
                      <a:pt x="28" y="40"/>
                    </a:cubicBezTo>
                    <a:cubicBezTo>
                      <a:pt x="28" y="42"/>
                      <a:pt x="29" y="45"/>
                      <a:pt x="32" y="45"/>
                    </a:cubicBezTo>
                    <a:cubicBezTo>
                      <a:pt x="35" y="45"/>
                      <a:pt x="39" y="41"/>
                      <a:pt x="39" y="35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7"/>
                      <a:pt x="3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3"/>
              <p:cNvSpPr>
                <a:spLocks noEditPoints="1"/>
              </p:cNvSpPr>
              <p:nvPr/>
            </p:nvSpPr>
            <p:spPr bwMode="auto">
              <a:xfrm>
                <a:off x="2678" y="1431"/>
                <a:ext cx="404" cy="377"/>
              </a:xfrm>
              <a:custGeom>
                <a:avLst/>
                <a:gdLst>
                  <a:gd name="T0" fmla="*/ 4 w 168"/>
                  <a:gd name="T1" fmla="*/ 157 h 157"/>
                  <a:gd name="T2" fmla="*/ 0 w 168"/>
                  <a:gd name="T3" fmla="*/ 153 h 157"/>
                  <a:gd name="T4" fmla="*/ 0 w 168"/>
                  <a:gd name="T5" fmla="*/ 51 h 157"/>
                  <a:gd name="T6" fmla="*/ 2 w 168"/>
                  <a:gd name="T7" fmla="*/ 47 h 157"/>
                  <a:gd name="T8" fmla="*/ 17 w 168"/>
                  <a:gd name="T9" fmla="*/ 37 h 157"/>
                  <a:gd name="T10" fmla="*/ 17 w 168"/>
                  <a:gd name="T11" fmla="*/ 14 h 157"/>
                  <a:gd name="T12" fmla="*/ 21 w 168"/>
                  <a:gd name="T13" fmla="*/ 10 h 157"/>
                  <a:gd name="T14" fmla="*/ 59 w 168"/>
                  <a:gd name="T15" fmla="*/ 10 h 157"/>
                  <a:gd name="T16" fmla="*/ 73 w 168"/>
                  <a:gd name="T17" fmla="*/ 2 h 157"/>
                  <a:gd name="T18" fmla="*/ 84 w 168"/>
                  <a:gd name="T19" fmla="*/ 0 h 157"/>
                  <a:gd name="T20" fmla="*/ 94 w 168"/>
                  <a:gd name="T21" fmla="*/ 2 h 157"/>
                  <a:gd name="T22" fmla="*/ 109 w 168"/>
                  <a:gd name="T23" fmla="*/ 10 h 157"/>
                  <a:gd name="T24" fmla="*/ 147 w 168"/>
                  <a:gd name="T25" fmla="*/ 10 h 157"/>
                  <a:gd name="T26" fmla="*/ 151 w 168"/>
                  <a:gd name="T27" fmla="*/ 14 h 157"/>
                  <a:gd name="T28" fmla="*/ 151 w 168"/>
                  <a:gd name="T29" fmla="*/ 37 h 157"/>
                  <a:gd name="T30" fmla="*/ 166 w 168"/>
                  <a:gd name="T31" fmla="*/ 47 h 157"/>
                  <a:gd name="T32" fmla="*/ 168 w 168"/>
                  <a:gd name="T33" fmla="*/ 51 h 157"/>
                  <a:gd name="T34" fmla="*/ 168 w 168"/>
                  <a:gd name="T35" fmla="*/ 153 h 157"/>
                  <a:gd name="T36" fmla="*/ 164 w 168"/>
                  <a:gd name="T37" fmla="*/ 157 h 157"/>
                  <a:gd name="T38" fmla="*/ 4 w 168"/>
                  <a:gd name="T39" fmla="*/ 157 h 157"/>
                  <a:gd name="T40" fmla="*/ 154 w 168"/>
                  <a:gd name="T41" fmla="*/ 148 h 157"/>
                  <a:gd name="T42" fmla="*/ 107 w 168"/>
                  <a:gd name="T43" fmla="*/ 106 h 157"/>
                  <a:gd name="T44" fmla="*/ 60 w 168"/>
                  <a:gd name="T45" fmla="*/ 106 h 157"/>
                  <a:gd name="T46" fmla="*/ 13 w 168"/>
                  <a:gd name="T47" fmla="*/ 148 h 157"/>
                  <a:gd name="T48" fmla="*/ 154 w 168"/>
                  <a:gd name="T49" fmla="*/ 148 h 157"/>
                  <a:gd name="T50" fmla="*/ 8 w 168"/>
                  <a:gd name="T51" fmla="*/ 142 h 157"/>
                  <a:gd name="T52" fmla="*/ 45 w 168"/>
                  <a:gd name="T53" fmla="*/ 105 h 157"/>
                  <a:gd name="T54" fmla="*/ 8 w 168"/>
                  <a:gd name="T55" fmla="*/ 62 h 157"/>
                  <a:gd name="T56" fmla="*/ 8 w 168"/>
                  <a:gd name="T57" fmla="*/ 142 h 157"/>
                  <a:gd name="T58" fmla="*/ 122 w 168"/>
                  <a:gd name="T59" fmla="*/ 105 h 157"/>
                  <a:gd name="T60" fmla="*/ 160 w 168"/>
                  <a:gd name="T61" fmla="*/ 142 h 157"/>
                  <a:gd name="T62" fmla="*/ 160 w 168"/>
                  <a:gd name="T63" fmla="*/ 62 h 157"/>
                  <a:gd name="T64" fmla="*/ 122 w 168"/>
                  <a:gd name="T65" fmla="*/ 105 h 157"/>
                  <a:gd name="T66" fmla="*/ 52 w 168"/>
                  <a:gd name="T67" fmla="*/ 100 h 157"/>
                  <a:gd name="T68" fmla="*/ 60 w 168"/>
                  <a:gd name="T69" fmla="*/ 97 h 157"/>
                  <a:gd name="T70" fmla="*/ 107 w 168"/>
                  <a:gd name="T71" fmla="*/ 97 h 157"/>
                  <a:gd name="T72" fmla="*/ 116 w 168"/>
                  <a:gd name="T73" fmla="*/ 100 h 157"/>
                  <a:gd name="T74" fmla="*/ 143 w 168"/>
                  <a:gd name="T75" fmla="*/ 69 h 157"/>
                  <a:gd name="T76" fmla="*/ 143 w 168"/>
                  <a:gd name="T77" fmla="*/ 19 h 157"/>
                  <a:gd name="T78" fmla="*/ 25 w 168"/>
                  <a:gd name="T79" fmla="*/ 19 h 157"/>
                  <a:gd name="T80" fmla="*/ 25 w 168"/>
                  <a:gd name="T81" fmla="*/ 69 h 157"/>
                  <a:gd name="T82" fmla="*/ 52 w 168"/>
                  <a:gd name="T83" fmla="*/ 100 h 157"/>
                  <a:gd name="T84" fmla="*/ 151 w 168"/>
                  <a:gd name="T85" fmla="*/ 59 h 157"/>
                  <a:gd name="T86" fmla="*/ 157 w 168"/>
                  <a:gd name="T87" fmla="*/ 51 h 157"/>
                  <a:gd name="T88" fmla="*/ 151 w 168"/>
                  <a:gd name="T89" fmla="*/ 47 h 157"/>
                  <a:gd name="T90" fmla="*/ 151 w 168"/>
                  <a:gd name="T91" fmla="*/ 59 h 157"/>
                  <a:gd name="T92" fmla="*/ 17 w 168"/>
                  <a:gd name="T93" fmla="*/ 59 h 157"/>
                  <a:gd name="T94" fmla="*/ 17 w 168"/>
                  <a:gd name="T95" fmla="*/ 47 h 157"/>
                  <a:gd name="T96" fmla="*/ 10 w 168"/>
                  <a:gd name="T97" fmla="*/ 51 h 157"/>
                  <a:gd name="T98" fmla="*/ 17 w 168"/>
                  <a:gd name="T99" fmla="*/ 59 h 157"/>
                  <a:gd name="T100" fmla="*/ 93 w 168"/>
                  <a:gd name="T101" fmla="*/ 10 h 157"/>
                  <a:gd name="T102" fmla="*/ 91 w 168"/>
                  <a:gd name="T103" fmla="*/ 10 h 157"/>
                  <a:gd name="T104" fmla="*/ 84 w 168"/>
                  <a:gd name="T105" fmla="*/ 8 h 157"/>
                  <a:gd name="T106" fmla="*/ 76 w 168"/>
                  <a:gd name="T107" fmla="*/ 10 h 157"/>
                  <a:gd name="T108" fmla="*/ 75 w 168"/>
                  <a:gd name="T109" fmla="*/ 10 h 157"/>
                  <a:gd name="T110" fmla="*/ 93 w 168"/>
                  <a:gd name="T111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8" h="157">
                    <a:moveTo>
                      <a:pt x="4" y="157"/>
                    </a:moveTo>
                    <a:cubicBezTo>
                      <a:pt x="1" y="157"/>
                      <a:pt x="0" y="154"/>
                      <a:pt x="0" y="1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8"/>
                      <a:pt x="2" y="47"/>
                      <a:pt x="2" y="47"/>
                    </a:cubicBezTo>
                    <a:cubicBezTo>
                      <a:pt x="4" y="46"/>
                      <a:pt x="9" y="42"/>
                      <a:pt x="17" y="3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9" y="10"/>
                      <a:pt x="21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7" y="5"/>
                      <a:pt x="72" y="2"/>
                      <a:pt x="73" y="2"/>
                    </a:cubicBezTo>
                    <a:cubicBezTo>
                      <a:pt x="76" y="1"/>
                      <a:pt x="80" y="0"/>
                      <a:pt x="84" y="0"/>
                    </a:cubicBezTo>
                    <a:cubicBezTo>
                      <a:pt x="88" y="0"/>
                      <a:pt x="92" y="1"/>
                      <a:pt x="94" y="2"/>
                    </a:cubicBezTo>
                    <a:cubicBezTo>
                      <a:pt x="96" y="2"/>
                      <a:pt x="101" y="5"/>
                      <a:pt x="109" y="10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9" y="10"/>
                      <a:pt x="151" y="12"/>
                      <a:pt x="151" y="14"/>
                    </a:cubicBezTo>
                    <a:cubicBezTo>
                      <a:pt x="151" y="37"/>
                      <a:pt x="151" y="37"/>
                      <a:pt x="151" y="37"/>
                    </a:cubicBezTo>
                    <a:cubicBezTo>
                      <a:pt x="158" y="42"/>
                      <a:pt x="164" y="46"/>
                      <a:pt x="166" y="47"/>
                    </a:cubicBezTo>
                    <a:cubicBezTo>
                      <a:pt x="166" y="47"/>
                      <a:pt x="168" y="49"/>
                      <a:pt x="168" y="51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5"/>
                      <a:pt x="166" y="157"/>
                      <a:pt x="164" y="157"/>
                    </a:cubicBezTo>
                    <a:lnTo>
                      <a:pt x="4" y="157"/>
                    </a:lnTo>
                    <a:close/>
                    <a:moveTo>
                      <a:pt x="154" y="148"/>
                    </a:moveTo>
                    <a:cubicBezTo>
                      <a:pt x="132" y="124"/>
                      <a:pt x="112" y="106"/>
                      <a:pt x="107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6" y="106"/>
                      <a:pt x="35" y="124"/>
                      <a:pt x="13" y="148"/>
                    </a:cubicBezTo>
                    <a:lnTo>
                      <a:pt x="154" y="148"/>
                    </a:lnTo>
                    <a:close/>
                    <a:moveTo>
                      <a:pt x="8" y="142"/>
                    </a:moveTo>
                    <a:cubicBezTo>
                      <a:pt x="18" y="131"/>
                      <a:pt x="33" y="115"/>
                      <a:pt x="45" y="105"/>
                    </a:cubicBezTo>
                    <a:cubicBezTo>
                      <a:pt x="8" y="62"/>
                      <a:pt x="8" y="62"/>
                      <a:pt x="8" y="62"/>
                    </a:cubicBezTo>
                    <a:lnTo>
                      <a:pt x="8" y="142"/>
                    </a:lnTo>
                    <a:close/>
                    <a:moveTo>
                      <a:pt x="122" y="105"/>
                    </a:moveTo>
                    <a:cubicBezTo>
                      <a:pt x="135" y="115"/>
                      <a:pt x="150" y="131"/>
                      <a:pt x="160" y="142"/>
                    </a:cubicBezTo>
                    <a:cubicBezTo>
                      <a:pt x="160" y="62"/>
                      <a:pt x="160" y="62"/>
                      <a:pt x="160" y="62"/>
                    </a:cubicBezTo>
                    <a:lnTo>
                      <a:pt x="122" y="105"/>
                    </a:lnTo>
                    <a:close/>
                    <a:moveTo>
                      <a:pt x="52" y="100"/>
                    </a:moveTo>
                    <a:cubicBezTo>
                      <a:pt x="56" y="98"/>
                      <a:pt x="58" y="97"/>
                      <a:pt x="60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9" y="97"/>
                      <a:pt x="112" y="98"/>
                      <a:pt x="116" y="10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69"/>
                      <a:pt x="25" y="69"/>
                      <a:pt x="25" y="69"/>
                    </a:cubicBezTo>
                    <a:lnTo>
                      <a:pt x="52" y="100"/>
                    </a:lnTo>
                    <a:close/>
                    <a:moveTo>
                      <a:pt x="151" y="59"/>
                    </a:moveTo>
                    <a:cubicBezTo>
                      <a:pt x="157" y="51"/>
                      <a:pt x="157" y="51"/>
                      <a:pt x="157" y="51"/>
                    </a:cubicBezTo>
                    <a:cubicBezTo>
                      <a:pt x="151" y="47"/>
                      <a:pt x="151" y="47"/>
                      <a:pt x="151" y="47"/>
                    </a:cubicBezTo>
                    <a:lnTo>
                      <a:pt x="151" y="59"/>
                    </a:lnTo>
                    <a:close/>
                    <a:moveTo>
                      <a:pt x="17" y="59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0" y="51"/>
                      <a:pt x="10" y="51"/>
                      <a:pt x="10" y="51"/>
                    </a:cubicBezTo>
                    <a:lnTo>
                      <a:pt x="17" y="59"/>
                    </a:lnTo>
                    <a:close/>
                    <a:moveTo>
                      <a:pt x="93" y="10"/>
                    </a:moveTo>
                    <a:cubicBezTo>
                      <a:pt x="92" y="10"/>
                      <a:pt x="92" y="10"/>
                      <a:pt x="91" y="10"/>
                    </a:cubicBezTo>
                    <a:cubicBezTo>
                      <a:pt x="90" y="9"/>
                      <a:pt x="87" y="8"/>
                      <a:pt x="84" y="8"/>
                    </a:cubicBezTo>
                    <a:cubicBezTo>
                      <a:pt x="81" y="8"/>
                      <a:pt x="78" y="9"/>
                      <a:pt x="76" y="10"/>
                    </a:cubicBezTo>
                    <a:cubicBezTo>
                      <a:pt x="76" y="10"/>
                      <a:pt x="76" y="10"/>
                      <a:pt x="75" y="10"/>
                    </a:cubicBezTo>
                    <a:lnTo>
                      <a:pt x="93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" name="TextBox 20"/>
          <p:cNvSpPr txBox="1"/>
          <p:nvPr userDrawn="1"/>
        </p:nvSpPr>
        <p:spPr>
          <a:xfrm>
            <a:off x="1135378" y="1259779"/>
            <a:ext cx="2160000" cy="216027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1"/>
            </a:solidFill>
          </a:ln>
        </p:spPr>
        <p:txBody>
          <a:bodyPr wrap="none" tIns="0" bIns="45720" rtlCol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3600" b="1" kern="0" dirty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t>Thank you</a:t>
            </a:r>
          </a:p>
        </p:txBody>
      </p:sp>
      <p:sp>
        <p:nvSpPr>
          <p:cNvPr id="22" name="Freeform 104"/>
          <p:cNvSpPr>
            <a:spLocks/>
          </p:cNvSpPr>
          <p:nvPr userDrawn="1"/>
        </p:nvSpPr>
        <p:spPr bwMode="auto">
          <a:xfrm>
            <a:off x="5132577" y="2604424"/>
            <a:ext cx="435600" cy="433655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solidFill>
            <a:schemeClr val="accent2"/>
          </a:solidFill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11630" y="2704162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customercarewords.com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080748" y="2710828"/>
            <a:ext cx="5644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WWW.</a:t>
            </a:r>
          </a:p>
        </p:txBody>
      </p:sp>
    </p:spTree>
    <p:extLst>
      <p:ext uri="{BB962C8B-B14F-4D97-AF65-F5344CB8AC3E}">
        <p14:creationId xmlns:p14="http://schemas.microsoft.com/office/powerpoint/2010/main" val="425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5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1" grpId="0"/>
          <p:bldP spid="15" grpId="0"/>
          <p:bldP spid="21" grpId="0" animBg="1"/>
          <p:bldP spid="23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1" grpId="0"/>
          <p:bldP spid="15" grpId="0"/>
          <p:bldP spid="21" grpId="0" animBg="1"/>
          <p:bldP spid="23" grpId="0"/>
          <p:bldP spid="24" grpId="0"/>
        </p:bldLst>
      </p:timing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1252457"/>
          </a:xfrm>
        </p:spPr>
        <p:txBody>
          <a:bodyPr anchor="t" anchorCtr="0">
            <a:normAutofit/>
          </a:bodyPr>
          <a:lstStyle>
            <a:lvl1pPr algn="l">
              <a:defRPr sz="2400"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891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17399" y="1002030"/>
            <a:ext cx="6400800" cy="1314450"/>
          </a:xfrm>
        </p:spPr>
        <p:txBody>
          <a:bodyPr anchor="b">
            <a:normAutofit/>
          </a:bodyPr>
          <a:lstStyle>
            <a:lvl1pPr marL="0" indent="0" algn="l">
              <a:buNone/>
              <a:defRPr sz="300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Arial 40 </a:t>
            </a:r>
            <a:r>
              <a:rPr lang="en-US" dirty="0" err="1"/>
              <a:t>pt</a:t>
            </a:r>
            <a:r>
              <a:rPr lang="en-US" dirty="0"/>
              <a:t> Bottom aligned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025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025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2" y="165306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673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788" y="190500"/>
            <a:ext cx="7428153" cy="592119"/>
          </a:xfrm>
        </p:spPr>
        <p:txBody>
          <a:bodyPr>
            <a:normAutofit/>
          </a:bodyPr>
          <a:lstStyle>
            <a:lvl1pPr>
              <a:defRPr sz="20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86" y="1012552"/>
            <a:ext cx="8600502" cy="35191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383381" indent="-211931">
              <a:lnSpc>
                <a:spcPct val="150000"/>
              </a:lnSpc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557502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788" y="190500"/>
            <a:ext cx="7428153" cy="600187"/>
          </a:xfrm>
        </p:spPr>
        <p:txBody>
          <a:bodyPr>
            <a:normAutofit/>
          </a:bodyPr>
          <a:lstStyle>
            <a:lvl1pPr>
              <a:defRPr sz="20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86" y="1012552"/>
            <a:ext cx="8600502" cy="3519194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171450" indent="0">
              <a:lnSpc>
                <a:spcPct val="150000"/>
              </a:lnSpc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</a:defRPr>
            </a:lvl2pPr>
            <a:lvl3pPr marL="383381" indent="0">
              <a:buNone/>
              <a:defRPr sz="1050">
                <a:solidFill>
                  <a:schemeClr val="tx1"/>
                </a:solidFill>
              </a:defRPr>
            </a:lvl3pPr>
            <a:lvl4pPr marL="556022" indent="0">
              <a:buNone/>
              <a:defRPr sz="1050">
                <a:solidFill>
                  <a:schemeClr val="tx1"/>
                </a:solidFill>
              </a:defRPr>
            </a:lvl4pPr>
            <a:lvl5pPr marL="773906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41462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215" y="187361"/>
            <a:ext cx="7428154" cy="600187"/>
          </a:xfrm>
        </p:spPr>
        <p:txBody>
          <a:bodyPr>
            <a:normAutofit/>
          </a:bodyPr>
          <a:lstStyle>
            <a:lvl1pPr>
              <a:defRPr sz="2025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8887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80" y="190500"/>
            <a:ext cx="7428153" cy="575982"/>
          </a:xfrm>
        </p:spPr>
        <p:txBody>
          <a:bodyPr>
            <a:normAutofit/>
          </a:bodyPr>
          <a:lstStyle>
            <a:lvl1pPr>
              <a:defRPr sz="20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4299881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28951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5539" y="-1001"/>
            <a:ext cx="9149539" cy="2444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614430" y="3426239"/>
            <a:ext cx="19148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900" dirty="0">
                <a:latin typeface="Calibri Light" panose="020F0302020204030204" pitchFamily="34" charset="0"/>
                <a:cs typeface="Helvetica" panose="020B0604020202020204" pitchFamily="34" charset="0"/>
              </a:rPr>
              <a:t>+353 87 238 6136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947399" y="3334628"/>
            <a:ext cx="574757" cy="433655"/>
            <a:chOff x="5958418" y="3997855"/>
            <a:chExt cx="741890" cy="741890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5958418" y="3997855"/>
              <a:ext cx="741890" cy="74189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" name="Freeform 93"/>
            <p:cNvSpPr>
              <a:spLocks/>
            </p:cNvSpPr>
            <p:nvPr/>
          </p:nvSpPr>
          <p:spPr bwMode="auto">
            <a:xfrm>
              <a:off x="6130926" y="4160838"/>
              <a:ext cx="319088" cy="477838"/>
            </a:xfrm>
            <a:custGeom>
              <a:avLst/>
              <a:gdLst>
                <a:gd name="T0" fmla="*/ 66 w 160"/>
                <a:gd name="T1" fmla="*/ 62 h 239"/>
                <a:gd name="T2" fmla="*/ 124 w 160"/>
                <a:gd name="T3" fmla="*/ 162 h 239"/>
                <a:gd name="T4" fmla="*/ 160 w 160"/>
                <a:gd name="T5" fmla="*/ 224 h 239"/>
                <a:gd name="T6" fmla="*/ 111 w 160"/>
                <a:gd name="T7" fmla="*/ 228 h 239"/>
                <a:gd name="T8" fmla="*/ 2 w 160"/>
                <a:gd name="T9" fmla="*/ 38 h 239"/>
                <a:gd name="T10" fmla="*/ 31 w 160"/>
                <a:gd name="T11" fmla="*/ 0 h 239"/>
                <a:gd name="T12" fmla="*/ 66 w 160"/>
                <a:gd name="T13" fmla="*/ 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" name="Freeform 94"/>
            <p:cNvSpPr>
              <a:spLocks/>
            </p:cNvSpPr>
            <p:nvPr/>
          </p:nvSpPr>
          <p:spPr bwMode="auto">
            <a:xfrm>
              <a:off x="6199188" y="4111625"/>
              <a:ext cx="139700" cy="176213"/>
            </a:xfrm>
            <a:custGeom>
              <a:avLst/>
              <a:gdLst>
                <a:gd name="T0" fmla="*/ 47 w 70"/>
                <a:gd name="T1" fmla="*/ 85 h 88"/>
                <a:gd name="T2" fmla="*/ 36 w 70"/>
                <a:gd name="T3" fmla="*/ 83 h 88"/>
                <a:gd name="T4" fmla="*/ 3 w 70"/>
                <a:gd name="T5" fmla="*/ 24 h 88"/>
                <a:gd name="T6" fmla="*/ 5 w 70"/>
                <a:gd name="T7" fmla="*/ 13 h 88"/>
                <a:gd name="T8" fmla="*/ 23 w 70"/>
                <a:gd name="T9" fmla="*/ 3 h 88"/>
                <a:gd name="T10" fmla="*/ 34 w 70"/>
                <a:gd name="T11" fmla="*/ 6 h 88"/>
                <a:gd name="T12" fmla="*/ 68 w 70"/>
                <a:gd name="T13" fmla="*/ 64 h 88"/>
                <a:gd name="T14" fmla="*/ 65 w 70"/>
                <a:gd name="T15" fmla="*/ 75 h 88"/>
                <a:gd name="T16" fmla="*/ 47 w 70"/>
                <a:gd name="T17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" name="Freeform 95"/>
            <p:cNvSpPr>
              <a:spLocks/>
            </p:cNvSpPr>
            <p:nvPr/>
          </p:nvSpPr>
          <p:spPr bwMode="auto">
            <a:xfrm>
              <a:off x="6384926" y="4432300"/>
              <a:ext cx="139700" cy="174625"/>
            </a:xfrm>
            <a:custGeom>
              <a:avLst/>
              <a:gdLst>
                <a:gd name="T0" fmla="*/ 47 w 70"/>
                <a:gd name="T1" fmla="*/ 85 h 87"/>
                <a:gd name="T2" fmla="*/ 36 w 70"/>
                <a:gd name="T3" fmla="*/ 82 h 87"/>
                <a:gd name="T4" fmla="*/ 2 w 70"/>
                <a:gd name="T5" fmla="*/ 23 h 87"/>
                <a:gd name="T6" fmla="*/ 5 w 70"/>
                <a:gd name="T7" fmla="*/ 12 h 87"/>
                <a:gd name="T8" fmla="*/ 23 w 70"/>
                <a:gd name="T9" fmla="*/ 2 h 87"/>
                <a:gd name="T10" fmla="*/ 34 w 70"/>
                <a:gd name="T11" fmla="*/ 5 h 87"/>
                <a:gd name="T12" fmla="*/ 68 w 70"/>
                <a:gd name="T13" fmla="*/ 63 h 87"/>
                <a:gd name="T14" fmla="*/ 65 w 70"/>
                <a:gd name="T15" fmla="*/ 74 h 87"/>
                <a:gd name="T16" fmla="*/ 47 w 70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5611630" y="3984812"/>
            <a:ext cx="16576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@gerrymcgovern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947400" y="3880341"/>
            <a:ext cx="574757" cy="433655"/>
            <a:chOff x="6665976" y="2876550"/>
            <a:chExt cx="464756" cy="465910"/>
          </a:xfrm>
        </p:grpSpPr>
        <p:sp>
          <p:nvSpPr>
            <p:cNvPr id="12" name="Freeform 104"/>
            <p:cNvSpPr>
              <a:spLocks/>
            </p:cNvSpPr>
            <p:nvPr/>
          </p:nvSpPr>
          <p:spPr bwMode="auto">
            <a:xfrm>
              <a:off x="6665976" y="2876550"/>
              <a:ext cx="464756" cy="46591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" name="Freeform 103"/>
            <p:cNvSpPr>
              <a:spLocks/>
            </p:cNvSpPr>
            <p:nvPr/>
          </p:nvSpPr>
          <p:spPr bwMode="auto">
            <a:xfrm>
              <a:off x="6762670" y="2999174"/>
              <a:ext cx="271368" cy="220662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5611630" y="2907050"/>
            <a:ext cx="29222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gerry@customercarewords.com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957441" y="2802579"/>
            <a:ext cx="574757" cy="433655"/>
            <a:chOff x="3465149" y="1128560"/>
            <a:chExt cx="527482" cy="528790"/>
          </a:xfrm>
        </p:grpSpPr>
        <p:sp>
          <p:nvSpPr>
            <p:cNvPr id="16" name="Freeform 104"/>
            <p:cNvSpPr>
              <a:spLocks/>
            </p:cNvSpPr>
            <p:nvPr/>
          </p:nvSpPr>
          <p:spPr bwMode="auto">
            <a:xfrm>
              <a:off x="3465149" y="1128560"/>
              <a:ext cx="527482" cy="52879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grpSp>
          <p:nvGrpSpPr>
            <p:cNvPr id="17" name="Group 11"/>
            <p:cNvGrpSpPr>
              <a:grpSpLocks noChangeAspect="1"/>
            </p:cNvGrpSpPr>
            <p:nvPr/>
          </p:nvGrpSpPr>
          <p:grpSpPr bwMode="auto">
            <a:xfrm>
              <a:off x="3571581" y="1246159"/>
              <a:ext cx="314620" cy="293592"/>
              <a:chOff x="2678" y="1431"/>
              <a:chExt cx="404" cy="377"/>
            </a:xfrm>
            <a:solidFill>
              <a:schemeClr val="tx1"/>
            </a:solidFill>
          </p:grpSpPr>
          <p:sp>
            <p:nvSpPr>
              <p:cNvPr id="18" name="Freeform 12"/>
              <p:cNvSpPr>
                <a:spLocks noEditPoints="1"/>
              </p:cNvSpPr>
              <p:nvPr/>
            </p:nvSpPr>
            <p:spPr bwMode="auto">
              <a:xfrm>
                <a:off x="2796" y="1482"/>
                <a:ext cx="168" cy="173"/>
              </a:xfrm>
              <a:custGeom>
                <a:avLst/>
                <a:gdLst>
                  <a:gd name="T0" fmla="*/ 32 w 70"/>
                  <a:gd name="T1" fmla="*/ 72 h 72"/>
                  <a:gd name="T2" fmla="*/ 0 w 70"/>
                  <a:gd name="T3" fmla="*/ 40 h 72"/>
                  <a:gd name="T4" fmla="*/ 39 w 70"/>
                  <a:gd name="T5" fmla="*/ 0 h 72"/>
                  <a:gd name="T6" fmla="*/ 70 w 70"/>
                  <a:gd name="T7" fmla="*/ 30 h 72"/>
                  <a:gd name="T8" fmla="*/ 50 w 70"/>
                  <a:gd name="T9" fmla="*/ 55 h 72"/>
                  <a:gd name="T10" fmla="*/ 41 w 70"/>
                  <a:gd name="T11" fmla="*/ 49 h 72"/>
                  <a:gd name="T12" fmla="*/ 28 w 70"/>
                  <a:gd name="T13" fmla="*/ 55 h 72"/>
                  <a:gd name="T14" fmla="*/ 16 w 70"/>
                  <a:gd name="T15" fmla="*/ 41 h 72"/>
                  <a:gd name="T16" fmla="*/ 40 w 70"/>
                  <a:gd name="T17" fmla="*/ 16 h 72"/>
                  <a:gd name="T18" fmla="*/ 53 w 70"/>
                  <a:gd name="T19" fmla="*/ 19 h 72"/>
                  <a:gd name="T20" fmla="*/ 54 w 70"/>
                  <a:gd name="T21" fmla="*/ 19 h 72"/>
                  <a:gd name="T22" fmla="*/ 50 w 70"/>
                  <a:gd name="T23" fmla="*/ 39 h 72"/>
                  <a:gd name="T24" fmla="*/ 51 w 70"/>
                  <a:gd name="T25" fmla="*/ 46 h 72"/>
                  <a:gd name="T26" fmla="*/ 52 w 70"/>
                  <a:gd name="T27" fmla="*/ 46 h 72"/>
                  <a:gd name="T28" fmla="*/ 52 w 70"/>
                  <a:gd name="T29" fmla="*/ 46 h 72"/>
                  <a:gd name="T30" fmla="*/ 60 w 70"/>
                  <a:gd name="T31" fmla="*/ 31 h 72"/>
                  <a:gd name="T32" fmla="*/ 38 w 70"/>
                  <a:gd name="T33" fmla="*/ 8 h 72"/>
                  <a:gd name="T34" fmla="*/ 10 w 70"/>
                  <a:gd name="T35" fmla="*/ 39 h 72"/>
                  <a:gd name="T36" fmla="*/ 34 w 70"/>
                  <a:gd name="T37" fmla="*/ 64 h 72"/>
                  <a:gd name="T38" fmla="*/ 49 w 70"/>
                  <a:gd name="T39" fmla="*/ 61 h 72"/>
                  <a:gd name="T40" fmla="*/ 50 w 70"/>
                  <a:gd name="T41" fmla="*/ 60 h 72"/>
                  <a:gd name="T42" fmla="*/ 52 w 70"/>
                  <a:gd name="T43" fmla="*/ 68 h 72"/>
                  <a:gd name="T44" fmla="*/ 51 w 70"/>
                  <a:gd name="T45" fmla="*/ 69 h 72"/>
                  <a:gd name="T46" fmla="*/ 32 w 70"/>
                  <a:gd name="T47" fmla="*/ 72 h 72"/>
                  <a:gd name="T48" fmla="*/ 39 w 70"/>
                  <a:gd name="T49" fmla="*/ 27 h 72"/>
                  <a:gd name="T50" fmla="*/ 28 w 70"/>
                  <a:gd name="T51" fmla="*/ 40 h 72"/>
                  <a:gd name="T52" fmla="*/ 32 w 70"/>
                  <a:gd name="T53" fmla="*/ 45 h 72"/>
                  <a:gd name="T54" fmla="*/ 39 w 70"/>
                  <a:gd name="T55" fmla="*/ 35 h 72"/>
                  <a:gd name="T56" fmla="*/ 41 w 70"/>
                  <a:gd name="T57" fmla="*/ 27 h 72"/>
                  <a:gd name="T58" fmla="*/ 39 w 70"/>
                  <a:gd name="T5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" h="72">
                    <a:moveTo>
                      <a:pt x="32" y="72"/>
                    </a:moveTo>
                    <a:cubicBezTo>
                      <a:pt x="16" y="72"/>
                      <a:pt x="0" y="61"/>
                      <a:pt x="0" y="40"/>
                    </a:cubicBezTo>
                    <a:cubicBezTo>
                      <a:pt x="0" y="17"/>
                      <a:pt x="16" y="0"/>
                      <a:pt x="39" y="0"/>
                    </a:cubicBezTo>
                    <a:cubicBezTo>
                      <a:pt x="57" y="0"/>
                      <a:pt x="70" y="13"/>
                      <a:pt x="70" y="30"/>
                    </a:cubicBezTo>
                    <a:cubicBezTo>
                      <a:pt x="70" y="45"/>
                      <a:pt x="62" y="55"/>
                      <a:pt x="50" y="55"/>
                    </a:cubicBezTo>
                    <a:cubicBezTo>
                      <a:pt x="45" y="55"/>
                      <a:pt x="42" y="53"/>
                      <a:pt x="41" y="49"/>
                    </a:cubicBezTo>
                    <a:cubicBezTo>
                      <a:pt x="37" y="53"/>
                      <a:pt x="33" y="55"/>
                      <a:pt x="28" y="55"/>
                    </a:cubicBezTo>
                    <a:cubicBezTo>
                      <a:pt x="21" y="55"/>
                      <a:pt x="16" y="50"/>
                      <a:pt x="16" y="41"/>
                    </a:cubicBezTo>
                    <a:cubicBezTo>
                      <a:pt x="16" y="27"/>
                      <a:pt x="26" y="16"/>
                      <a:pt x="40" y="16"/>
                    </a:cubicBezTo>
                    <a:cubicBezTo>
                      <a:pt x="45" y="16"/>
                      <a:pt x="50" y="18"/>
                      <a:pt x="53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43"/>
                      <a:pt x="50" y="45"/>
                      <a:pt x="51" y="46"/>
                    </a:cubicBezTo>
                    <a:cubicBezTo>
                      <a:pt x="51" y="46"/>
                      <a:pt x="51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46"/>
                      <a:pt x="60" y="42"/>
                      <a:pt x="60" y="31"/>
                    </a:cubicBezTo>
                    <a:cubicBezTo>
                      <a:pt x="60" y="17"/>
                      <a:pt x="51" y="8"/>
                      <a:pt x="38" y="8"/>
                    </a:cubicBezTo>
                    <a:cubicBezTo>
                      <a:pt x="24" y="8"/>
                      <a:pt x="10" y="19"/>
                      <a:pt x="10" y="39"/>
                    </a:cubicBezTo>
                    <a:cubicBezTo>
                      <a:pt x="10" y="54"/>
                      <a:pt x="19" y="64"/>
                      <a:pt x="34" y="64"/>
                    </a:cubicBezTo>
                    <a:cubicBezTo>
                      <a:pt x="39" y="64"/>
                      <a:pt x="45" y="63"/>
                      <a:pt x="49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45" y="71"/>
                      <a:pt x="40" y="72"/>
                      <a:pt x="32" y="72"/>
                    </a:cubicBezTo>
                    <a:close/>
                    <a:moveTo>
                      <a:pt x="39" y="27"/>
                    </a:moveTo>
                    <a:cubicBezTo>
                      <a:pt x="33" y="27"/>
                      <a:pt x="28" y="33"/>
                      <a:pt x="28" y="40"/>
                    </a:cubicBezTo>
                    <a:cubicBezTo>
                      <a:pt x="28" y="42"/>
                      <a:pt x="29" y="45"/>
                      <a:pt x="32" y="45"/>
                    </a:cubicBezTo>
                    <a:cubicBezTo>
                      <a:pt x="35" y="45"/>
                      <a:pt x="39" y="41"/>
                      <a:pt x="39" y="35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7"/>
                      <a:pt x="3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  <p:sp>
            <p:nvSpPr>
              <p:cNvPr id="19" name="Freeform 13"/>
              <p:cNvSpPr>
                <a:spLocks noEditPoints="1"/>
              </p:cNvSpPr>
              <p:nvPr/>
            </p:nvSpPr>
            <p:spPr bwMode="auto">
              <a:xfrm>
                <a:off x="2678" y="1431"/>
                <a:ext cx="404" cy="377"/>
              </a:xfrm>
              <a:custGeom>
                <a:avLst/>
                <a:gdLst>
                  <a:gd name="T0" fmla="*/ 4 w 168"/>
                  <a:gd name="T1" fmla="*/ 157 h 157"/>
                  <a:gd name="T2" fmla="*/ 0 w 168"/>
                  <a:gd name="T3" fmla="*/ 153 h 157"/>
                  <a:gd name="T4" fmla="*/ 0 w 168"/>
                  <a:gd name="T5" fmla="*/ 51 h 157"/>
                  <a:gd name="T6" fmla="*/ 2 w 168"/>
                  <a:gd name="T7" fmla="*/ 47 h 157"/>
                  <a:gd name="T8" fmla="*/ 17 w 168"/>
                  <a:gd name="T9" fmla="*/ 37 h 157"/>
                  <a:gd name="T10" fmla="*/ 17 w 168"/>
                  <a:gd name="T11" fmla="*/ 14 h 157"/>
                  <a:gd name="T12" fmla="*/ 21 w 168"/>
                  <a:gd name="T13" fmla="*/ 10 h 157"/>
                  <a:gd name="T14" fmla="*/ 59 w 168"/>
                  <a:gd name="T15" fmla="*/ 10 h 157"/>
                  <a:gd name="T16" fmla="*/ 73 w 168"/>
                  <a:gd name="T17" fmla="*/ 2 h 157"/>
                  <a:gd name="T18" fmla="*/ 84 w 168"/>
                  <a:gd name="T19" fmla="*/ 0 h 157"/>
                  <a:gd name="T20" fmla="*/ 94 w 168"/>
                  <a:gd name="T21" fmla="*/ 2 h 157"/>
                  <a:gd name="T22" fmla="*/ 109 w 168"/>
                  <a:gd name="T23" fmla="*/ 10 h 157"/>
                  <a:gd name="T24" fmla="*/ 147 w 168"/>
                  <a:gd name="T25" fmla="*/ 10 h 157"/>
                  <a:gd name="T26" fmla="*/ 151 w 168"/>
                  <a:gd name="T27" fmla="*/ 14 h 157"/>
                  <a:gd name="T28" fmla="*/ 151 w 168"/>
                  <a:gd name="T29" fmla="*/ 37 h 157"/>
                  <a:gd name="T30" fmla="*/ 166 w 168"/>
                  <a:gd name="T31" fmla="*/ 47 h 157"/>
                  <a:gd name="T32" fmla="*/ 168 w 168"/>
                  <a:gd name="T33" fmla="*/ 51 h 157"/>
                  <a:gd name="T34" fmla="*/ 168 w 168"/>
                  <a:gd name="T35" fmla="*/ 153 h 157"/>
                  <a:gd name="T36" fmla="*/ 164 w 168"/>
                  <a:gd name="T37" fmla="*/ 157 h 157"/>
                  <a:gd name="T38" fmla="*/ 4 w 168"/>
                  <a:gd name="T39" fmla="*/ 157 h 157"/>
                  <a:gd name="T40" fmla="*/ 154 w 168"/>
                  <a:gd name="T41" fmla="*/ 148 h 157"/>
                  <a:gd name="T42" fmla="*/ 107 w 168"/>
                  <a:gd name="T43" fmla="*/ 106 h 157"/>
                  <a:gd name="T44" fmla="*/ 60 w 168"/>
                  <a:gd name="T45" fmla="*/ 106 h 157"/>
                  <a:gd name="T46" fmla="*/ 13 w 168"/>
                  <a:gd name="T47" fmla="*/ 148 h 157"/>
                  <a:gd name="T48" fmla="*/ 154 w 168"/>
                  <a:gd name="T49" fmla="*/ 148 h 157"/>
                  <a:gd name="T50" fmla="*/ 8 w 168"/>
                  <a:gd name="T51" fmla="*/ 142 h 157"/>
                  <a:gd name="T52" fmla="*/ 45 w 168"/>
                  <a:gd name="T53" fmla="*/ 105 h 157"/>
                  <a:gd name="T54" fmla="*/ 8 w 168"/>
                  <a:gd name="T55" fmla="*/ 62 h 157"/>
                  <a:gd name="T56" fmla="*/ 8 w 168"/>
                  <a:gd name="T57" fmla="*/ 142 h 157"/>
                  <a:gd name="T58" fmla="*/ 122 w 168"/>
                  <a:gd name="T59" fmla="*/ 105 h 157"/>
                  <a:gd name="T60" fmla="*/ 160 w 168"/>
                  <a:gd name="T61" fmla="*/ 142 h 157"/>
                  <a:gd name="T62" fmla="*/ 160 w 168"/>
                  <a:gd name="T63" fmla="*/ 62 h 157"/>
                  <a:gd name="T64" fmla="*/ 122 w 168"/>
                  <a:gd name="T65" fmla="*/ 105 h 157"/>
                  <a:gd name="T66" fmla="*/ 52 w 168"/>
                  <a:gd name="T67" fmla="*/ 100 h 157"/>
                  <a:gd name="T68" fmla="*/ 60 w 168"/>
                  <a:gd name="T69" fmla="*/ 97 h 157"/>
                  <a:gd name="T70" fmla="*/ 107 w 168"/>
                  <a:gd name="T71" fmla="*/ 97 h 157"/>
                  <a:gd name="T72" fmla="*/ 116 w 168"/>
                  <a:gd name="T73" fmla="*/ 100 h 157"/>
                  <a:gd name="T74" fmla="*/ 143 w 168"/>
                  <a:gd name="T75" fmla="*/ 69 h 157"/>
                  <a:gd name="T76" fmla="*/ 143 w 168"/>
                  <a:gd name="T77" fmla="*/ 19 h 157"/>
                  <a:gd name="T78" fmla="*/ 25 w 168"/>
                  <a:gd name="T79" fmla="*/ 19 h 157"/>
                  <a:gd name="T80" fmla="*/ 25 w 168"/>
                  <a:gd name="T81" fmla="*/ 69 h 157"/>
                  <a:gd name="T82" fmla="*/ 52 w 168"/>
                  <a:gd name="T83" fmla="*/ 100 h 157"/>
                  <a:gd name="T84" fmla="*/ 151 w 168"/>
                  <a:gd name="T85" fmla="*/ 59 h 157"/>
                  <a:gd name="T86" fmla="*/ 157 w 168"/>
                  <a:gd name="T87" fmla="*/ 51 h 157"/>
                  <a:gd name="T88" fmla="*/ 151 w 168"/>
                  <a:gd name="T89" fmla="*/ 47 h 157"/>
                  <a:gd name="T90" fmla="*/ 151 w 168"/>
                  <a:gd name="T91" fmla="*/ 59 h 157"/>
                  <a:gd name="T92" fmla="*/ 17 w 168"/>
                  <a:gd name="T93" fmla="*/ 59 h 157"/>
                  <a:gd name="T94" fmla="*/ 17 w 168"/>
                  <a:gd name="T95" fmla="*/ 47 h 157"/>
                  <a:gd name="T96" fmla="*/ 10 w 168"/>
                  <a:gd name="T97" fmla="*/ 51 h 157"/>
                  <a:gd name="T98" fmla="*/ 17 w 168"/>
                  <a:gd name="T99" fmla="*/ 59 h 157"/>
                  <a:gd name="T100" fmla="*/ 93 w 168"/>
                  <a:gd name="T101" fmla="*/ 10 h 157"/>
                  <a:gd name="T102" fmla="*/ 91 w 168"/>
                  <a:gd name="T103" fmla="*/ 10 h 157"/>
                  <a:gd name="T104" fmla="*/ 84 w 168"/>
                  <a:gd name="T105" fmla="*/ 8 h 157"/>
                  <a:gd name="T106" fmla="*/ 76 w 168"/>
                  <a:gd name="T107" fmla="*/ 10 h 157"/>
                  <a:gd name="T108" fmla="*/ 75 w 168"/>
                  <a:gd name="T109" fmla="*/ 10 h 157"/>
                  <a:gd name="T110" fmla="*/ 93 w 168"/>
                  <a:gd name="T111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8" h="157">
                    <a:moveTo>
                      <a:pt x="4" y="157"/>
                    </a:moveTo>
                    <a:cubicBezTo>
                      <a:pt x="1" y="157"/>
                      <a:pt x="0" y="154"/>
                      <a:pt x="0" y="1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8"/>
                      <a:pt x="2" y="47"/>
                      <a:pt x="2" y="47"/>
                    </a:cubicBezTo>
                    <a:cubicBezTo>
                      <a:pt x="4" y="46"/>
                      <a:pt x="9" y="42"/>
                      <a:pt x="17" y="3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9" y="10"/>
                      <a:pt x="21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7" y="5"/>
                      <a:pt x="72" y="2"/>
                      <a:pt x="73" y="2"/>
                    </a:cubicBezTo>
                    <a:cubicBezTo>
                      <a:pt x="76" y="1"/>
                      <a:pt x="80" y="0"/>
                      <a:pt x="84" y="0"/>
                    </a:cubicBezTo>
                    <a:cubicBezTo>
                      <a:pt x="88" y="0"/>
                      <a:pt x="92" y="1"/>
                      <a:pt x="94" y="2"/>
                    </a:cubicBezTo>
                    <a:cubicBezTo>
                      <a:pt x="96" y="2"/>
                      <a:pt x="101" y="5"/>
                      <a:pt x="109" y="10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9" y="10"/>
                      <a:pt x="151" y="12"/>
                      <a:pt x="151" y="14"/>
                    </a:cubicBezTo>
                    <a:cubicBezTo>
                      <a:pt x="151" y="37"/>
                      <a:pt x="151" y="37"/>
                      <a:pt x="151" y="37"/>
                    </a:cubicBezTo>
                    <a:cubicBezTo>
                      <a:pt x="158" y="42"/>
                      <a:pt x="164" y="46"/>
                      <a:pt x="166" y="47"/>
                    </a:cubicBezTo>
                    <a:cubicBezTo>
                      <a:pt x="166" y="47"/>
                      <a:pt x="168" y="49"/>
                      <a:pt x="168" y="51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5"/>
                      <a:pt x="166" y="157"/>
                      <a:pt x="164" y="157"/>
                    </a:cubicBezTo>
                    <a:lnTo>
                      <a:pt x="4" y="157"/>
                    </a:lnTo>
                    <a:close/>
                    <a:moveTo>
                      <a:pt x="154" y="148"/>
                    </a:moveTo>
                    <a:cubicBezTo>
                      <a:pt x="132" y="124"/>
                      <a:pt x="112" y="106"/>
                      <a:pt x="107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6" y="106"/>
                      <a:pt x="35" y="124"/>
                      <a:pt x="13" y="148"/>
                    </a:cubicBezTo>
                    <a:lnTo>
                      <a:pt x="154" y="148"/>
                    </a:lnTo>
                    <a:close/>
                    <a:moveTo>
                      <a:pt x="8" y="142"/>
                    </a:moveTo>
                    <a:cubicBezTo>
                      <a:pt x="18" y="131"/>
                      <a:pt x="33" y="115"/>
                      <a:pt x="45" y="105"/>
                    </a:cubicBezTo>
                    <a:cubicBezTo>
                      <a:pt x="8" y="62"/>
                      <a:pt x="8" y="62"/>
                      <a:pt x="8" y="62"/>
                    </a:cubicBezTo>
                    <a:lnTo>
                      <a:pt x="8" y="142"/>
                    </a:lnTo>
                    <a:close/>
                    <a:moveTo>
                      <a:pt x="122" y="105"/>
                    </a:moveTo>
                    <a:cubicBezTo>
                      <a:pt x="135" y="115"/>
                      <a:pt x="150" y="131"/>
                      <a:pt x="160" y="142"/>
                    </a:cubicBezTo>
                    <a:cubicBezTo>
                      <a:pt x="160" y="62"/>
                      <a:pt x="160" y="62"/>
                      <a:pt x="160" y="62"/>
                    </a:cubicBezTo>
                    <a:lnTo>
                      <a:pt x="122" y="105"/>
                    </a:lnTo>
                    <a:close/>
                    <a:moveTo>
                      <a:pt x="52" y="100"/>
                    </a:moveTo>
                    <a:cubicBezTo>
                      <a:pt x="56" y="98"/>
                      <a:pt x="58" y="97"/>
                      <a:pt x="60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9" y="97"/>
                      <a:pt x="112" y="98"/>
                      <a:pt x="116" y="10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69"/>
                      <a:pt x="25" y="69"/>
                      <a:pt x="25" y="69"/>
                    </a:cubicBezTo>
                    <a:lnTo>
                      <a:pt x="52" y="100"/>
                    </a:lnTo>
                    <a:close/>
                    <a:moveTo>
                      <a:pt x="151" y="59"/>
                    </a:moveTo>
                    <a:cubicBezTo>
                      <a:pt x="157" y="51"/>
                      <a:pt x="157" y="51"/>
                      <a:pt x="157" y="51"/>
                    </a:cubicBezTo>
                    <a:cubicBezTo>
                      <a:pt x="151" y="47"/>
                      <a:pt x="151" y="47"/>
                      <a:pt x="151" y="47"/>
                    </a:cubicBezTo>
                    <a:lnTo>
                      <a:pt x="151" y="59"/>
                    </a:lnTo>
                    <a:close/>
                    <a:moveTo>
                      <a:pt x="17" y="59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0" y="51"/>
                      <a:pt x="10" y="51"/>
                      <a:pt x="10" y="51"/>
                    </a:cubicBezTo>
                    <a:lnTo>
                      <a:pt x="17" y="59"/>
                    </a:lnTo>
                    <a:close/>
                    <a:moveTo>
                      <a:pt x="93" y="10"/>
                    </a:moveTo>
                    <a:cubicBezTo>
                      <a:pt x="92" y="10"/>
                      <a:pt x="92" y="10"/>
                      <a:pt x="91" y="10"/>
                    </a:cubicBezTo>
                    <a:cubicBezTo>
                      <a:pt x="90" y="9"/>
                      <a:pt x="87" y="8"/>
                      <a:pt x="84" y="8"/>
                    </a:cubicBezTo>
                    <a:cubicBezTo>
                      <a:pt x="81" y="8"/>
                      <a:pt x="78" y="9"/>
                      <a:pt x="76" y="10"/>
                    </a:cubicBezTo>
                    <a:cubicBezTo>
                      <a:pt x="76" y="10"/>
                      <a:pt x="76" y="10"/>
                      <a:pt x="75" y="10"/>
                    </a:cubicBezTo>
                    <a:lnTo>
                      <a:pt x="93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</p:grpSp>
      </p:grpSp>
      <p:sp>
        <p:nvSpPr>
          <p:cNvPr id="20" name="TextBox 19"/>
          <p:cNvSpPr txBox="1"/>
          <p:nvPr userDrawn="1"/>
        </p:nvSpPr>
        <p:spPr>
          <a:xfrm>
            <a:off x="849628" y="1278829"/>
            <a:ext cx="2884172" cy="216027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1"/>
            </a:solidFill>
          </a:ln>
        </p:spPr>
        <p:txBody>
          <a:bodyPr wrap="none" tIns="0" bIns="34290" rtlCol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700" b="1" kern="0" dirty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90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4" grpId="0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4" grpId="0"/>
          <p:bldP spid="20" grpId="0" animBg="1"/>
        </p:bldLst>
      </p:timing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ile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9008" y="121024"/>
            <a:ext cx="7428154" cy="59705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2025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19" name="Oval 18"/>
          <p:cNvSpPr/>
          <p:nvPr userDrawn="1"/>
        </p:nvSpPr>
        <p:spPr>
          <a:xfrm>
            <a:off x="1450293" y="1703195"/>
            <a:ext cx="1188720" cy="891540"/>
          </a:xfrm>
          <a:prstGeom prst="ellipse">
            <a:avLst/>
          </a:prstGeom>
          <a:solidFill>
            <a:srgbClr val="FFFF99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 dirty="0">
              <a:latin typeface="Calibri Light" panose="020F0302020204030204" pitchFamily="34" charset="0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3976473" y="1726220"/>
            <a:ext cx="1188720" cy="891540"/>
          </a:xfrm>
          <a:prstGeom prst="ellipse">
            <a:avLst/>
          </a:prstGeom>
          <a:solidFill>
            <a:srgbClr val="C4D79B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 dirty="0">
              <a:latin typeface="Calibri Light" panose="020F0302020204030204" pitchFamily="34" charset="0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502653" y="1719459"/>
            <a:ext cx="1188720" cy="891540"/>
          </a:xfrm>
          <a:prstGeom prst="ellipse">
            <a:avLst/>
          </a:prstGeom>
          <a:solidFill>
            <a:srgbClr val="B8E1FA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 dirty="0">
              <a:latin typeface="Calibri Light" panose="020F0302020204030204" pitchFamily="34" charset="0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80502" y="2836092"/>
            <a:ext cx="2375553" cy="246888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E" sz="1800" cap="none" dirty="0">
                <a:solidFill>
                  <a:schemeClr val="accent5">
                    <a:lumMod val="25000"/>
                  </a:schemeClr>
                </a:solidFill>
              </a:rPr>
              <a:t>Top 25%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389590" y="2836092"/>
            <a:ext cx="2375553" cy="246888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E" sz="1800" dirty="0">
                <a:solidFill>
                  <a:schemeClr val="accent5">
                    <a:lumMod val="25000"/>
                  </a:schemeClr>
                </a:solidFill>
              </a:rPr>
              <a:t>26-50%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5915769" y="2836092"/>
            <a:ext cx="2375553" cy="246888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E" sz="1800" dirty="0">
                <a:solidFill>
                  <a:schemeClr val="bg2">
                    <a:lumMod val="75000"/>
                  </a:schemeClr>
                </a:solidFill>
              </a:rPr>
              <a:t>51-75%</a:t>
            </a:r>
          </a:p>
        </p:txBody>
      </p:sp>
    </p:spTree>
    <p:extLst>
      <p:ext uri="{BB962C8B-B14F-4D97-AF65-F5344CB8AC3E}">
        <p14:creationId xmlns:p14="http://schemas.microsoft.com/office/powerpoint/2010/main" val="525442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40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838" y="137160"/>
            <a:ext cx="7427670" cy="571500"/>
          </a:xfrm>
        </p:spPr>
        <p:txBody>
          <a:bodyPr>
            <a:normAutofit/>
          </a:bodyPr>
          <a:lstStyle>
            <a:lvl1pPr>
              <a:defRPr sz="2025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9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25"/>
              </a:spcBef>
              <a:buNone/>
              <a:defRPr sz="9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225"/>
              </a:spcBef>
              <a:buNone/>
              <a:defRPr sz="9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225"/>
              </a:spcBef>
              <a:buNone/>
              <a:defRPr sz="9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460492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30617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2975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20651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85229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122691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51139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126230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60393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0469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0467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211093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19639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/>
          <p:cNvSpPr>
            <a:spLocks noGrp="1"/>
          </p:cNvSpPr>
          <p:nvPr>
            <p:ph type="ctrTitle" hasCustomPrompt="1"/>
          </p:nvPr>
        </p:nvSpPr>
        <p:spPr>
          <a:xfrm>
            <a:off x="3240090" y="1133201"/>
            <a:ext cx="5483013" cy="768143"/>
          </a:xfrm>
        </p:spPr>
        <p:txBody>
          <a:bodyPr anchor="b" anchorCtr="0">
            <a:normAutofit/>
          </a:bodyPr>
          <a:lstStyle>
            <a:lvl1pPr algn="l">
              <a:defRPr sz="2800" spc="-40" baseline="0">
                <a:solidFill>
                  <a:schemeClr val="tx1"/>
                </a:solidFill>
              </a:defRPr>
            </a:lvl1pPr>
          </a:lstStyle>
          <a:p>
            <a:r>
              <a:rPr lang="en-IE" sz="2800" dirty="0">
                <a:latin typeface="Arial" panose="020B0604020202020204" pitchFamily="34" charset="0"/>
                <a:cs typeface="Arial" panose="020B0604020202020204" pitchFamily="34" charset="0"/>
              </a:rPr>
              <a:t>Task Performance Indicator (TPI)</a:t>
            </a:r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3240090" y="2076184"/>
            <a:ext cx="5483013" cy="766653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Results of TPI Testing</a:t>
            </a:r>
          </a:p>
        </p:txBody>
      </p:sp>
      <p:sp>
        <p:nvSpPr>
          <p:cNvPr id="20" name="Title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90" y="4269658"/>
            <a:ext cx="5481637" cy="501446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lang="en-US" sz="11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&lt;Project Prime&gt; and Gerry McGovern</a:t>
            </a:r>
          </a:p>
          <a:p>
            <a:r>
              <a:rPr lang="en-IE" dirty="0">
                <a:latin typeface="Arial" panose="020B0604020202020204" pitchFamily="34" charset="0"/>
                <a:cs typeface="Arial" panose="020B0604020202020204" pitchFamily="34" charset="0"/>
              </a:rPr>
              <a:t>www.customercarewords.com</a:t>
            </a:r>
          </a:p>
        </p:txBody>
      </p:sp>
      <p:sp>
        <p:nvSpPr>
          <p:cNvPr id="21" name="Date box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90" y="3156561"/>
            <a:ext cx="2209800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1543049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" y="918207"/>
            <a:ext cx="2522161" cy="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3420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7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7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8" name="Picture 7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" y="165306"/>
            <a:ext cx="609600" cy="49682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09332" y="4925865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256591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5670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0"/>
            <a:ext cx="7428153" cy="667276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09332" y="4915305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8518999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0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42657" y="4925865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5156759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8"/>
            <a:ext cx="7428154" cy="571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761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6"/>
            <a:ext cx="7428154" cy="5715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92363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0"/>
            <a:ext cx="7427670" cy="5715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3164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2" y="165306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2401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5538" y="-25276"/>
            <a:ext cx="9149539" cy="2444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614430" y="3802518"/>
            <a:ext cx="1914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latin typeface="Calibri Light" panose="020F0302020204030204" pitchFamily="34" charset="0"/>
                <a:cs typeface="Helvetica" panose="020B0604020202020204" pitchFamily="34" charset="0"/>
              </a:rPr>
              <a:t>+353 87 238 6136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131549" y="3710906"/>
            <a:ext cx="435600" cy="433655"/>
            <a:chOff x="5958418" y="3997855"/>
            <a:chExt cx="741890" cy="741890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5958418" y="3997855"/>
              <a:ext cx="741890" cy="74189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8" name="Freeform 93"/>
            <p:cNvSpPr>
              <a:spLocks/>
            </p:cNvSpPr>
            <p:nvPr/>
          </p:nvSpPr>
          <p:spPr bwMode="auto">
            <a:xfrm>
              <a:off x="6130926" y="4160838"/>
              <a:ext cx="319088" cy="477838"/>
            </a:xfrm>
            <a:custGeom>
              <a:avLst/>
              <a:gdLst>
                <a:gd name="T0" fmla="*/ 66 w 160"/>
                <a:gd name="T1" fmla="*/ 62 h 239"/>
                <a:gd name="T2" fmla="*/ 124 w 160"/>
                <a:gd name="T3" fmla="*/ 162 h 239"/>
                <a:gd name="T4" fmla="*/ 160 w 160"/>
                <a:gd name="T5" fmla="*/ 224 h 239"/>
                <a:gd name="T6" fmla="*/ 111 w 160"/>
                <a:gd name="T7" fmla="*/ 228 h 239"/>
                <a:gd name="T8" fmla="*/ 2 w 160"/>
                <a:gd name="T9" fmla="*/ 38 h 239"/>
                <a:gd name="T10" fmla="*/ 31 w 160"/>
                <a:gd name="T11" fmla="*/ 0 h 239"/>
                <a:gd name="T12" fmla="*/ 66 w 160"/>
                <a:gd name="T13" fmla="*/ 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" name="Freeform 94"/>
            <p:cNvSpPr>
              <a:spLocks/>
            </p:cNvSpPr>
            <p:nvPr/>
          </p:nvSpPr>
          <p:spPr bwMode="auto">
            <a:xfrm>
              <a:off x="6199188" y="4111625"/>
              <a:ext cx="139700" cy="176213"/>
            </a:xfrm>
            <a:custGeom>
              <a:avLst/>
              <a:gdLst>
                <a:gd name="T0" fmla="*/ 47 w 70"/>
                <a:gd name="T1" fmla="*/ 85 h 88"/>
                <a:gd name="T2" fmla="*/ 36 w 70"/>
                <a:gd name="T3" fmla="*/ 83 h 88"/>
                <a:gd name="T4" fmla="*/ 3 w 70"/>
                <a:gd name="T5" fmla="*/ 24 h 88"/>
                <a:gd name="T6" fmla="*/ 5 w 70"/>
                <a:gd name="T7" fmla="*/ 13 h 88"/>
                <a:gd name="T8" fmla="*/ 23 w 70"/>
                <a:gd name="T9" fmla="*/ 3 h 88"/>
                <a:gd name="T10" fmla="*/ 34 w 70"/>
                <a:gd name="T11" fmla="*/ 6 h 88"/>
                <a:gd name="T12" fmla="*/ 68 w 70"/>
                <a:gd name="T13" fmla="*/ 64 h 88"/>
                <a:gd name="T14" fmla="*/ 65 w 70"/>
                <a:gd name="T15" fmla="*/ 75 h 88"/>
                <a:gd name="T16" fmla="*/ 47 w 70"/>
                <a:gd name="T17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" name="Freeform 95"/>
            <p:cNvSpPr>
              <a:spLocks/>
            </p:cNvSpPr>
            <p:nvPr/>
          </p:nvSpPr>
          <p:spPr bwMode="auto">
            <a:xfrm>
              <a:off x="6384926" y="4432300"/>
              <a:ext cx="139700" cy="174625"/>
            </a:xfrm>
            <a:custGeom>
              <a:avLst/>
              <a:gdLst>
                <a:gd name="T0" fmla="*/ 47 w 70"/>
                <a:gd name="T1" fmla="*/ 85 h 87"/>
                <a:gd name="T2" fmla="*/ 36 w 70"/>
                <a:gd name="T3" fmla="*/ 82 h 87"/>
                <a:gd name="T4" fmla="*/ 2 w 70"/>
                <a:gd name="T5" fmla="*/ 23 h 87"/>
                <a:gd name="T6" fmla="*/ 5 w 70"/>
                <a:gd name="T7" fmla="*/ 12 h 87"/>
                <a:gd name="T8" fmla="*/ 23 w 70"/>
                <a:gd name="T9" fmla="*/ 2 h 87"/>
                <a:gd name="T10" fmla="*/ 34 w 70"/>
                <a:gd name="T11" fmla="*/ 5 h 87"/>
                <a:gd name="T12" fmla="*/ 68 w 70"/>
                <a:gd name="T13" fmla="*/ 63 h 87"/>
                <a:gd name="T14" fmla="*/ 65 w 70"/>
                <a:gd name="T15" fmla="*/ 74 h 87"/>
                <a:gd name="T16" fmla="*/ 47 w 70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5611630" y="4367159"/>
            <a:ext cx="1657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@</a:t>
            </a:r>
            <a:r>
              <a: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gerrymcgovern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131550" y="4262688"/>
            <a:ext cx="435600" cy="433655"/>
            <a:chOff x="6665976" y="2876550"/>
            <a:chExt cx="464756" cy="465910"/>
          </a:xfrm>
        </p:grpSpPr>
        <p:sp>
          <p:nvSpPr>
            <p:cNvPr id="13" name="Freeform 104"/>
            <p:cNvSpPr>
              <a:spLocks/>
            </p:cNvSpPr>
            <p:nvPr/>
          </p:nvSpPr>
          <p:spPr bwMode="auto">
            <a:xfrm>
              <a:off x="6665976" y="2876550"/>
              <a:ext cx="464756" cy="46591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14" name="Freeform 103"/>
            <p:cNvSpPr>
              <a:spLocks/>
            </p:cNvSpPr>
            <p:nvPr/>
          </p:nvSpPr>
          <p:spPr bwMode="auto">
            <a:xfrm>
              <a:off x="6762670" y="2999174"/>
              <a:ext cx="271368" cy="220662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5611630" y="3259053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gerry@customercarewords.com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135241" y="3154581"/>
            <a:ext cx="435600" cy="433655"/>
            <a:chOff x="3465149" y="1128560"/>
            <a:chExt cx="527482" cy="528790"/>
          </a:xfrm>
        </p:grpSpPr>
        <p:sp>
          <p:nvSpPr>
            <p:cNvPr id="17" name="Freeform 104"/>
            <p:cNvSpPr>
              <a:spLocks/>
            </p:cNvSpPr>
            <p:nvPr/>
          </p:nvSpPr>
          <p:spPr bwMode="auto">
            <a:xfrm>
              <a:off x="3465149" y="1128560"/>
              <a:ext cx="527482" cy="52879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8" name="Group 11"/>
            <p:cNvGrpSpPr>
              <a:grpSpLocks noChangeAspect="1"/>
            </p:cNvGrpSpPr>
            <p:nvPr/>
          </p:nvGrpSpPr>
          <p:grpSpPr bwMode="auto">
            <a:xfrm>
              <a:off x="3571581" y="1246159"/>
              <a:ext cx="314620" cy="293592"/>
              <a:chOff x="2678" y="1431"/>
              <a:chExt cx="404" cy="377"/>
            </a:xfrm>
            <a:solidFill>
              <a:schemeClr val="tx1"/>
            </a:solidFill>
          </p:grpSpPr>
          <p:sp>
            <p:nvSpPr>
              <p:cNvPr id="19" name="Freeform 12"/>
              <p:cNvSpPr>
                <a:spLocks noEditPoints="1"/>
              </p:cNvSpPr>
              <p:nvPr/>
            </p:nvSpPr>
            <p:spPr bwMode="auto">
              <a:xfrm>
                <a:off x="2796" y="1482"/>
                <a:ext cx="168" cy="173"/>
              </a:xfrm>
              <a:custGeom>
                <a:avLst/>
                <a:gdLst>
                  <a:gd name="T0" fmla="*/ 32 w 70"/>
                  <a:gd name="T1" fmla="*/ 72 h 72"/>
                  <a:gd name="T2" fmla="*/ 0 w 70"/>
                  <a:gd name="T3" fmla="*/ 40 h 72"/>
                  <a:gd name="T4" fmla="*/ 39 w 70"/>
                  <a:gd name="T5" fmla="*/ 0 h 72"/>
                  <a:gd name="T6" fmla="*/ 70 w 70"/>
                  <a:gd name="T7" fmla="*/ 30 h 72"/>
                  <a:gd name="T8" fmla="*/ 50 w 70"/>
                  <a:gd name="T9" fmla="*/ 55 h 72"/>
                  <a:gd name="T10" fmla="*/ 41 w 70"/>
                  <a:gd name="T11" fmla="*/ 49 h 72"/>
                  <a:gd name="T12" fmla="*/ 28 w 70"/>
                  <a:gd name="T13" fmla="*/ 55 h 72"/>
                  <a:gd name="T14" fmla="*/ 16 w 70"/>
                  <a:gd name="T15" fmla="*/ 41 h 72"/>
                  <a:gd name="T16" fmla="*/ 40 w 70"/>
                  <a:gd name="T17" fmla="*/ 16 h 72"/>
                  <a:gd name="T18" fmla="*/ 53 w 70"/>
                  <a:gd name="T19" fmla="*/ 19 h 72"/>
                  <a:gd name="T20" fmla="*/ 54 w 70"/>
                  <a:gd name="T21" fmla="*/ 19 h 72"/>
                  <a:gd name="T22" fmla="*/ 50 w 70"/>
                  <a:gd name="T23" fmla="*/ 39 h 72"/>
                  <a:gd name="T24" fmla="*/ 51 w 70"/>
                  <a:gd name="T25" fmla="*/ 46 h 72"/>
                  <a:gd name="T26" fmla="*/ 52 w 70"/>
                  <a:gd name="T27" fmla="*/ 46 h 72"/>
                  <a:gd name="T28" fmla="*/ 52 w 70"/>
                  <a:gd name="T29" fmla="*/ 46 h 72"/>
                  <a:gd name="T30" fmla="*/ 60 w 70"/>
                  <a:gd name="T31" fmla="*/ 31 h 72"/>
                  <a:gd name="T32" fmla="*/ 38 w 70"/>
                  <a:gd name="T33" fmla="*/ 8 h 72"/>
                  <a:gd name="T34" fmla="*/ 10 w 70"/>
                  <a:gd name="T35" fmla="*/ 39 h 72"/>
                  <a:gd name="T36" fmla="*/ 34 w 70"/>
                  <a:gd name="T37" fmla="*/ 64 h 72"/>
                  <a:gd name="T38" fmla="*/ 49 w 70"/>
                  <a:gd name="T39" fmla="*/ 61 h 72"/>
                  <a:gd name="T40" fmla="*/ 50 w 70"/>
                  <a:gd name="T41" fmla="*/ 60 h 72"/>
                  <a:gd name="T42" fmla="*/ 52 w 70"/>
                  <a:gd name="T43" fmla="*/ 68 h 72"/>
                  <a:gd name="T44" fmla="*/ 51 w 70"/>
                  <a:gd name="T45" fmla="*/ 69 h 72"/>
                  <a:gd name="T46" fmla="*/ 32 w 70"/>
                  <a:gd name="T47" fmla="*/ 72 h 72"/>
                  <a:gd name="T48" fmla="*/ 39 w 70"/>
                  <a:gd name="T49" fmla="*/ 27 h 72"/>
                  <a:gd name="T50" fmla="*/ 28 w 70"/>
                  <a:gd name="T51" fmla="*/ 40 h 72"/>
                  <a:gd name="T52" fmla="*/ 32 w 70"/>
                  <a:gd name="T53" fmla="*/ 45 h 72"/>
                  <a:gd name="T54" fmla="*/ 39 w 70"/>
                  <a:gd name="T55" fmla="*/ 35 h 72"/>
                  <a:gd name="T56" fmla="*/ 41 w 70"/>
                  <a:gd name="T57" fmla="*/ 27 h 72"/>
                  <a:gd name="T58" fmla="*/ 39 w 70"/>
                  <a:gd name="T5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" h="72">
                    <a:moveTo>
                      <a:pt x="32" y="72"/>
                    </a:moveTo>
                    <a:cubicBezTo>
                      <a:pt x="16" y="72"/>
                      <a:pt x="0" y="61"/>
                      <a:pt x="0" y="40"/>
                    </a:cubicBezTo>
                    <a:cubicBezTo>
                      <a:pt x="0" y="17"/>
                      <a:pt x="16" y="0"/>
                      <a:pt x="39" y="0"/>
                    </a:cubicBezTo>
                    <a:cubicBezTo>
                      <a:pt x="57" y="0"/>
                      <a:pt x="70" y="13"/>
                      <a:pt x="70" y="30"/>
                    </a:cubicBezTo>
                    <a:cubicBezTo>
                      <a:pt x="70" y="45"/>
                      <a:pt x="62" y="55"/>
                      <a:pt x="50" y="55"/>
                    </a:cubicBezTo>
                    <a:cubicBezTo>
                      <a:pt x="45" y="55"/>
                      <a:pt x="42" y="53"/>
                      <a:pt x="41" y="49"/>
                    </a:cubicBezTo>
                    <a:cubicBezTo>
                      <a:pt x="37" y="53"/>
                      <a:pt x="33" y="55"/>
                      <a:pt x="28" y="55"/>
                    </a:cubicBezTo>
                    <a:cubicBezTo>
                      <a:pt x="21" y="55"/>
                      <a:pt x="16" y="50"/>
                      <a:pt x="16" y="41"/>
                    </a:cubicBezTo>
                    <a:cubicBezTo>
                      <a:pt x="16" y="27"/>
                      <a:pt x="26" y="16"/>
                      <a:pt x="40" y="16"/>
                    </a:cubicBezTo>
                    <a:cubicBezTo>
                      <a:pt x="45" y="16"/>
                      <a:pt x="50" y="18"/>
                      <a:pt x="53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43"/>
                      <a:pt x="50" y="45"/>
                      <a:pt x="51" y="46"/>
                    </a:cubicBezTo>
                    <a:cubicBezTo>
                      <a:pt x="51" y="46"/>
                      <a:pt x="51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46"/>
                      <a:pt x="60" y="42"/>
                      <a:pt x="60" y="31"/>
                    </a:cubicBezTo>
                    <a:cubicBezTo>
                      <a:pt x="60" y="17"/>
                      <a:pt x="51" y="8"/>
                      <a:pt x="38" y="8"/>
                    </a:cubicBezTo>
                    <a:cubicBezTo>
                      <a:pt x="24" y="8"/>
                      <a:pt x="10" y="19"/>
                      <a:pt x="10" y="39"/>
                    </a:cubicBezTo>
                    <a:cubicBezTo>
                      <a:pt x="10" y="54"/>
                      <a:pt x="19" y="64"/>
                      <a:pt x="34" y="64"/>
                    </a:cubicBezTo>
                    <a:cubicBezTo>
                      <a:pt x="39" y="64"/>
                      <a:pt x="45" y="63"/>
                      <a:pt x="49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45" y="71"/>
                      <a:pt x="40" y="72"/>
                      <a:pt x="32" y="72"/>
                    </a:cubicBezTo>
                    <a:close/>
                    <a:moveTo>
                      <a:pt x="39" y="27"/>
                    </a:moveTo>
                    <a:cubicBezTo>
                      <a:pt x="33" y="27"/>
                      <a:pt x="28" y="33"/>
                      <a:pt x="28" y="40"/>
                    </a:cubicBezTo>
                    <a:cubicBezTo>
                      <a:pt x="28" y="42"/>
                      <a:pt x="29" y="45"/>
                      <a:pt x="32" y="45"/>
                    </a:cubicBezTo>
                    <a:cubicBezTo>
                      <a:pt x="35" y="45"/>
                      <a:pt x="39" y="41"/>
                      <a:pt x="39" y="35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7"/>
                      <a:pt x="3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3"/>
              <p:cNvSpPr>
                <a:spLocks noEditPoints="1"/>
              </p:cNvSpPr>
              <p:nvPr/>
            </p:nvSpPr>
            <p:spPr bwMode="auto">
              <a:xfrm>
                <a:off x="2678" y="1431"/>
                <a:ext cx="404" cy="377"/>
              </a:xfrm>
              <a:custGeom>
                <a:avLst/>
                <a:gdLst>
                  <a:gd name="T0" fmla="*/ 4 w 168"/>
                  <a:gd name="T1" fmla="*/ 157 h 157"/>
                  <a:gd name="T2" fmla="*/ 0 w 168"/>
                  <a:gd name="T3" fmla="*/ 153 h 157"/>
                  <a:gd name="T4" fmla="*/ 0 w 168"/>
                  <a:gd name="T5" fmla="*/ 51 h 157"/>
                  <a:gd name="T6" fmla="*/ 2 w 168"/>
                  <a:gd name="T7" fmla="*/ 47 h 157"/>
                  <a:gd name="T8" fmla="*/ 17 w 168"/>
                  <a:gd name="T9" fmla="*/ 37 h 157"/>
                  <a:gd name="T10" fmla="*/ 17 w 168"/>
                  <a:gd name="T11" fmla="*/ 14 h 157"/>
                  <a:gd name="T12" fmla="*/ 21 w 168"/>
                  <a:gd name="T13" fmla="*/ 10 h 157"/>
                  <a:gd name="T14" fmla="*/ 59 w 168"/>
                  <a:gd name="T15" fmla="*/ 10 h 157"/>
                  <a:gd name="T16" fmla="*/ 73 w 168"/>
                  <a:gd name="T17" fmla="*/ 2 h 157"/>
                  <a:gd name="T18" fmla="*/ 84 w 168"/>
                  <a:gd name="T19" fmla="*/ 0 h 157"/>
                  <a:gd name="T20" fmla="*/ 94 w 168"/>
                  <a:gd name="T21" fmla="*/ 2 h 157"/>
                  <a:gd name="T22" fmla="*/ 109 w 168"/>
                  <a:gd name="T23" fmla="*/ 10 h 157"/>
                  <a:gd name="T24" fmla="*/ 147 w 168"/>
                  <a:gd name="T25" fmla="*/ 10 h 157"/>
                  <a:gd name="T26" fmla="*/ 151 w 168"/>
                  <a:gd name="T27" fmla="*/ 14 h 157"/>
                  <a:gd name="T28" fmla="*/ 151 w 168"/>
                  <a:gd name="T29" fmla="*/ 37 h 157"/>
                  <a:gd name="T30" fmla="*/ 166 w 168"/>
                  <a:gd name="T31" fmla="*/ 47 h 157"/>
                  <a:gd name="T32" fmla="*/ 168 w 168"/>
                  <a:gd name="T33" fmla="*/ 51 h 157"/>
                  <a:gd name="T34" fmla="*/ 168 w 168"/>
                  <a:gd name="T35" fmla="*/ 153 h 157"/>
                  <a:gd name="T36" fmla="*/ 164 w 168"/>
                  <a:gd name="T37" fmla="*/ 157 h 157"/>
                  <a:gd name="T38" fmla="*/ 4 w 168"/>
                  <a:gd name="T39" fmla="*/ 157 h 157"/>
                  <a:gd name="T40" fmla="*/ 154 w 168"/>
                  <a:gd name="T41" fmla="*/ 148 h 157"/>
                  <a:gd name="T42" fmla="*/ 107 w 168"/>
                  <a:gd name="T43" fmla="*/ 106 h 157"/>
                  <a:gd name="T44" fmla="*/ 60 w 168"/>
                  <a:gd name="T45" fmla="*/ 106 h 157"/>
                  <a:gd name="T46" fmla="*/ 13 w 168"/>
                  <a:gd name="T47" fmla="*/ 148 h 157"/>
                  <a:gd name="T48" fmla="*/ 154 w 168"/>
                  <a:gd name="T49" fmla="*/ 148 h 157"/>
                  <a:gd name="T50" fmla="*/ 8 w 168"/>
                  <a:gd name="T51" fmla="*/ 142 h 157"/>
                  <a:gd name="T52" fmla="*/ 45 w 168"/>
                  <a:gd name="T53" fmla="*/ 105 h 157"/>
                  <a:gd name="T54" fmla="*/ 8 w 168"/>
                  <a:gd name="T55" fmla="*/ 62 h 157"/>
                  <a:gd name="T56" fmla="*/ 8 w 168"/>
                  <a:gd name="T57" fmla="*/ 142 h 157"/>
                  <a:gd name="T58" fmla="*/ 122 w 168"/>
                  <a:gd name="T59" fmla="*/ 105 h 157"/>
                  <a:gd name="T60" fmla="*/ 160 w 168"/>
                  <a:gd name="T61" fmla="*/ 142 h 157"/>
                  <a:gd name="T62" fmla="*/ 160 w 168"/>
                  <a:gd name="T63" fmla="*/ 62 h 157"/>
                  <a:gd name="T64" fmla="*/ 122 w 168"/>
                  <a:gd name="T65" fmla="*/ 105 h 157"/>
                  <a:gd name="T66" fmla="*/ 52 w 168"/>
                  <a:gd name="T67" fmla="*/ 100 h 157"/>
                  <a:gd name="T68" fmla="*/ 60 w 168"/>
                  <a:gd name="T69" fmla="*/ 97 h 157"/>
                  <a:gd name="T70" fmla="*/ 107 w 168"/>
                  <a:gd name="T71" fmla="*/ 97 h 157"/>
                  <a:gd name="T72" fmla="*/ 116 w 168"/>
                  <a:gd name="T73" fmla="*/ 100 h 157"/>
                  <a:gd name="T74" fmla="*/ 143 w 168"/>
                  <a:gd name="T75" fmla="*/ 69 h 157"/>
                  <a:gd name="T76" fmla="*/ 143 w 168"/>
                  <a:gd name="T77" fmla="*/ 19 h 157"/>
                  <a:gd name="T78" fmla="*/ 25 w 168"/>
                  <a:gd name="T79" fmla="*/ 19 h 157"/>
                  <a:gd name="T80" fmla="*/ 25 w 168"/>
                  <a:gd name="T81" fmla="*/ 69 h 157"/>
                  <a:gd name="T82" fmla="*/ 52 w 168"/>
                  <a:gd name="T83" fmla="*/ 100 h 157"/>
                  <a:gd name="T84" fmla="*/ 151 w 168"/>
                  <a:gd name="T85" fmla="*/ 59 h 157"/>
                  <a:gd name="T86" fmla="*/ 157 w 168"/>
                  <a:gd name="T87" fmla="*/ 51 h 157"/>
                  <a:gd name="T88" fmla="*/ 151 w 168"/>
                  <a:gd name="T89" fmla="*/ 47 h 157"/>
                  <a:gd name="T90" fmla="*/ 151 w 168"/>
                  <a:gd name="T91" fmla="*/ 59 h 157"/>
                  <a:gd name="T92" fmla="*/ 17 w 168"/>
                  <a:gd name="T93" fmla="*/ 59 h 157"/>
                  <a:gd name="T94" fmla="*/ 17 w 168"/>
                  <a:gd name="T95" fmla="*/ 47 h 157"/>
                  <a:gd name="T96" fmla="*/ 10 w 168"/>
                  <a:gd name="T97" fmla="*/ 51 h 157"/>
                  <a:gd name="T98" fmla="*/ 17 w 168"/>
                  <a:gd name="T99" fmla="*/ 59 h 157"/>
                  <a:gd name="T100" fmla="*/ 93 w 168"/>
                  <a:gd name="T101" fmla="*/ 10 h 157"/>
                  <a:gd name="T102" fmla="*/ 91 w 168"/>
                  <a:gd name="T103" fmla="*/ 10 h 157"/>
                  <a:gd name="T104" fmla="*/ 84 w 168"/>
                  <a:gd name="T105" fmla="*/ 8 h 157"/>
                  <a:gd name="T106" fmla="*/ 76 w 168"/>
                  <a:gd name="T107" fmla="*/ 10 h 157"/>
                  <a:gd name="T108" fmla="*/ 75 w 168"/>
                  <a:gd name="T109" fmla="*/ 10 h 157"/>
                  <a:gd name="T110" fmla="*/ 93 w 168"/>
                  <a:gd name="T111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8" h="157">
                    <a:moveTo>
                      <a:pt x="4" y="157"/>
                    </a:moveTo>
                    <a:cubicBezTo>
                      <a:pt x="1" y="157"/>
                      <a:pt x="0" y="154"/>
                      <a:pt x="0" y="1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8"/>
                      <a:pt x="2" y="47"/>
                      <a:pt x="2" y="47"/>
                    </a:cubicBezTo>
                    <a:cubicBezTo>
                      <a:pt x="4" y="46"/>
                      <a:pt x="9" y="42"/>
                      <a:pt x="17" y="3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9" y="10"/>
                      <a:pt x="21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7" y="5"/>
                      <a:pt x="72" y="2"/>
                      <a:pt x="73" y="2"/>
                    </a:cubicBezTo>
                    <a:cubicBezTo>
                      <a:pt x="76" y="1"/>
                      <a:pt x="80" y="0"/>
                      <a:pt x="84" y="0"/>
                    </a:cubicBezTo>
                    <a:cubicBezTo>
                      <a:pt x="88" y="0"/>
                      <a:pt x="92" y="1"/>
                      <a:pt x="94" y="2"/>
                    </a:cubicBezTo>
                    <a:cubicBezTo>
                      <a:pt x="96" y="2"/>
                      <a:pt x="101" y="5"/>
                      <a:pt x="109" y="10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9" y="10"/>
                      <a:pt x="151" y="12"/>
                      <a:pt x="151" y="14"/>
                    </a:cubicBezTo>
                    <a:cubicBezTo>
                      <a:pt x="151" y="37"/>
                      <a:pt x="151" y="37"/>
                      <a:pt x="151" y="37"/>
                    </a:cubicBezTo>
                    <a:cubicBezTo>
                      <a:pt x="158" y="42"/>
                      <a:pt x="164" y="46"/>
                      <a:pt x="166" y="47"/>
                    </a:cubicBezTo>
                    <a:cubicBezTo>
                      <a:pt x="166" y="47"/>
                      <a:pt x="168" y="49"/>
                      <a:pt x="168" y="51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5"/>
                      <a:pt x="166" y="157"/>
                      <a:pt x="164" y="157"/>
                    </a:cubicBezTo>
                    <a:lnTo>
                      <a:pt x="4" y="157"/>
                    </a:lnTo>
                    <a:close/>
                    <a:moveTo>
                      <a:pt x="154" y="148"/>
                    </a:moveTo>
                    <a:cubicBezTo>
                      <a:pt x="132" y="124"/>
                      <a:pt x="112" y="106"/>
                      <a:pt x="107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6" y="106"/>
                      <a:pt x="35" y="124"/>
                      <a:pt x="13" y="148"/>
                    </a:cubicBezTo>
                    <a:lnTo>
                      <a:pt x="154" y="148"/>
                    </a:lnTo>
                    <a:close/>
                    <a:moveTo>
                      <a:pt x="8" y="142"/>
                    </a:moveTo>
                    <a:cubicBezTo>
                      <a:pt x="18" y="131"/>
                      <a:pt x="33" y="115"/>
                      <a:pt x="45" y="105"/>
                    </a:cubicBezTo>
                    <a:cubicBezTo>
                      <a:pt x="8" y="62"/>
                      <a:pt x="8" y="62"/>
                      <a:pt x="8" y="62"/>
                    </a:cubicBezTo>
                    <a:lnTo>
                      <a:pt x="8" y="142"/>
                    </a:lnTo>
                    <a:close/>
                    <a:moveTo>
                      <a:pt x="122" y="105"/>
                    </a:moveTo>
                    <a:cubicBezTo>
                      <a:pt x="135" y="115"/>
                      <a:pt x="150" y="131"/>
                      <a:pt x="160" y="142"/>
                    </a:cubicBezTo>
                    <a:cubicBezTo>
                      <a:pt x="160" y="62"/>
                      <a:pt x="160" y="62"/>
                      <a:pt x="160" y="62"/>
                    </a:cubicBezTo>
                    <a:lnTo>
                      <a:pt x="122" y="105"/>
                    </a:lnTo>
                    <a:close/>
                    <a:moveTo>
                      <a:pt x="52" y="100"/>
                    </a:moveTo>
                    <a:cubicBezTo>
                      <a:pt x="56" y="98"/>
                      <a:pt x="58" y="97"/>
                      <a:pt x="60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9" y="97"/>
                      <a:pt x="112" y="98"/>
                      <a:pt x="116" y="10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69"/>
                      <a:pt x="25" y="69"/>
                      <a:pt x="25" y="69"/>
                    </a:cubicBezTo>
                    <a:lnTo>
                      <a:pt x="52" y="100"/>
                    </a:lnTo>
                    <a:close/>
                    <a:moveTo>
                      <a:pt x="151" y="59"/>
                    </a:moveTo>
                    <a:cubicBezTo>
                      <a:pt x="157" y="51"/>
                      <a:pt x="157" y="51"/>
                      <a:pt x="157" y="51"/>
                    </a:cubicBezTo>
                    <a:cubicBezTo>
                      <a:pt x="151" y="47"/>
                      <a:pt x="151" y="47"/>
                      <a:pt x="151" y="47"/>
                    </a:cubicBezTo>
                    <a:lnTo>
                      <a:pt x="151" y="59"/>
                    </a:lnTo>
                    <a:close/>
                    <a:moveTo>
                      <a:pt x="17" y="59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0" y="51"/>
                      <a:pt x="10" y="51"/>
                      <a:pt x="10" y="51"/>
                    </a:cubicBezTo>
                    <a:lnTo>
                      <a:pt x="17" y="59"/>
                    </a:lnTo>
                    <a:close/>
                    <a:moveTo>
                      <a:pt x="93" y="10"/>
                    </a:moveTo>
                    <a:cubicBezTo>
                      <a:pt x="92" y="10"/>
                      <a:pt x="92" y="10"/>
                      <a:pt x="91" y="10"/>
                    </a:cubicBezTo>
                    <a:cubicBezTo>
                      <a:pt x="90" y="9"/>
                      <a:pt x="87" y="8"/>
                      <a:pt x="84" y="8"/>
                    </a:cubicBezTo>
                    <a:cubicBezTo>
                      <a:pt x="81" y="8"/>
                      <a:pt x="78" y="9"/>
                      <a:pt x="76" y="10"/>
                    </a:cubicBezTo>
                    <a:cubicBezTo>
                      <a:pt x="76" y="10"/>
                      <a:pt x="76" y="10"/>
                      <a:pt x="75" y="10"/>
                    </a:cubicBezTo>
                    <a:lnTo>
                      <a:pt x="93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" name="TextBox 20"/>
          <p:cNvSpPr txBox="1"/>
          <p:nvPr userDrawn="1"/>
        </p:nvSpPr>
        <p:spPr>
          <a:xfrm>
            <a:off x="1135378" y="1259779"/>
            <a:ext cx="2160000" cy="216027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1"/>
            </a:solidFill>
          </a:ln>
        </p:spPr>
        <p:txBody>
          <a:bodyPr wrap="none" tIns="0" bIns="45720" rtlCol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3600" b="1" kern="0" dirty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t>Thank you</a:t>
            </a:r>
          </a:p>
        </p:txBody>
      </p:sp>
      <p:sp>
        <p:nvSpPr>
          <p:cNvPr id="22" name="Freeform 104"/>
          <p:cNvSpPr>
            <a:spLocks/>
          </p:cNvSpPr>
          <p:nvPr userDrawn="1"/>
        </p:nvSpPr>
        <p:spPr bwMode="auto">
          <a:xfrm>
            <a:off x="5132577" y="2604424"/>
            <a:ext cx="435600" cy="433655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solidFill>
            <a:schemeClr val="accent2"/>
          </a:solidFill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11630" y="2704162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customercarewords.com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080748" y="2710828"/>
            <a:ext cx="5644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WWW.</a:t>
            </a:r>
          </a:p>
        </p:txBody>
      </p:sp>
    </p:spTree>
    <p:extLst>
      <p:ext uri="{BB962C8B-B14F-4D97-AF65-F5344CB8AC3E}">
        <p14:creationId xmlns:p14="http://schemas.microsoft.com/office/powerpoint/2010/main" val="381078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5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1" grpId="0"/>
          <p:bldP spid="15" grpId="0"/>
          <p:bldP spid="21" grpId="0" animBg="1"/>
          <p:bldP spid="23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1" grpId="0"/>
          <p:bldP spid="15" grpId="0"/>
          <p:bldP spid="21" grpId="0" animBg="1"/>
          <p:bldP spid="23" grpId="0"/>
          <p:bldP spid="24" grpId="0"/>
        </p:bldLst>
      </p:timing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3852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59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7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7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" y="165306"/>
            <a:ext cx="609600" cy="4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58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5825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7985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02619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000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091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6629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21945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078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76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2114550"/>
            <a:ext cx="4724400" cy="102870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D82310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IE" altLang="en-US" noProof="0" dirty="0"/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dt" sz="quarter" idx="2"/>
          </p:nvPr>
        </p:nvSpPr>
        <p:spPr>
          <a:xfrm>
            <a:off x="2667000" y="4889584"/>
            <a:ext cx="1905000" cy="253916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</a:defRPr>
            </a:lvl1pPr>
          </a:lstStyle>
          <a:p>
            <a:fld id="{B3B62163-2EE0-4AF6-BB0B-BE65A4CBB294}" type="datetimeFigureOut">
              <a:rPr lang="en-GB" smtClean="0">
                <a:solidFill>
                  <a:srgbClr val="FFFFFF"/>
                </a:solidFill>
              </a:rPr>
              <a:pPr/>
              <a:t>20/02/2018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5195889" y="4889584"/>
            <a:ext cx="3279775" cy="253916"/>
          </a:xfrm>
        </p:spPr>
        <p:txBody>
          <a:bodyPr/>
          <a:lstStyle>
            <a:lvl1pPr algn="r">
              <a:defRPr sz="1050" b="0"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8209" name="Rectangle 1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26" y="4743942"/>
            <a:ext cx="587375" cy="392415"/>
          </a:xfrm>
        </p:spPr>
        <p:txBody>
          <a:bodyPr anchorCtr="0"/>
          <a:lstStyle>
            <a:lvl1pPr>
              <a:defRPr sz="1950">
                <a:solidFill>
                  <a:schemeClr val="bg1"/>
                </a:solidFill>
              </a:defRPr>
            </a:lvl1pPr>
          </a:lstStyle>
          <a:p>
            <a:fld id="{4355F2C3-CF23-49A8-B880-D49465B1D042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524001" y="1200150"/>
            <a:ext cx="7185025" cy="857250"/>
          </a:xfrm>
        </p:spPr>
        <p:txBody>
          <a:bodyPr anchor="ctr"/>
          <a:lstStyle>
            <a:lvl1pPr>
              <a:defRPr>
                <a:solidFill>
                  <a:srgbClr val="006496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IE" altLang="en-US" noProof="0" dirty="0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787901" y="4889584"/>
            <a:ext cx="368776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/>
          <a:p>
            <a:pPr algn="r" defTabSz="685800"/>
            <a:r>
              <a:rPr lang="en-US" altLang="en-US" sz="1050" b="1" dirty="0">
                <a:solidFill>
                  <a:srgbClr val="FFFFFF"/>
                </a:solidFill>
                <a:cs typeface="Arial" charset="0"/>
              </a:rPr>
              <a:t>Copyright © Customer Carewords Ltd.</a:t>
            </a:r>
          </a:p>
        </p:txBody>
      </p:sp>
    </p:spTree>
    <p:extLst>
      <p:ext uri="{BB962C8B-B14F-4D97-AF65-F5344CB8AC3E}">
        <p14:creationId xmlns:p14="http://schemas.microsoft.com/office/powerpoint/2010/main" val="107108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0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0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0" y="918208"/>
            <a:ext cx="2522161" cy="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194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19522"/>
            <a:ext cx="8077200" cy="486054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905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805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8988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43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19522"/>
            <a:ext cx="8077200" cy="486054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895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162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293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902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6983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571500"/>
            <a:ext cx="2019300" cy="4000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71500"/>
            <a:ext cx="5905500" cy="4000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57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6046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62163-2EE0-4AF6-BB0B-BE65A4CBB294}" type="datetimeFigureOut">
              <a:rPr lang="en-GB" smtClean="0">
                <a:solidFill>
                  <a:srgbClr val="015D8B"/>
                </a:solidFill>
              </a:rPr>
              <a:pPr/>
              <a:t>20/02/2018</a:t>
            </a:fld>
            <a:endParaRPr lang="en-GB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5F2C3-CF23-49A8-B880-D49465B1D042}" type="slidenum">
              <a:rPr lang="en-GB" smtClean="0">
                <a:solidFill>
                  <a:srgbClr val="015D8B"/>
                </a:solidFill>
              </a:rPr>
              <a:pPr/>
              <a:t>‹#›</a:t>
            </a:fld>
            <a:endParaRPr lang="en-GB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19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705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1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755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791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39014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2168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2368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210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00361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79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0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4951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125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15293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649821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563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2" y="165306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018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250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48018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182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01552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718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69863" indent="-169863">
              <a:defRPr spc="0" baseline="0">
                <a:solidFill>
                  <a:schemeClr val="tx1"/>
                </a:solidFill>
                <a:latin typeface="+mj-lt"/>
              </a:defRPr>
            </a:lvl3pPr>
            <a:lvl4pPr marL="400050" indent="-230188">
              <a:defRPr spc="0" baseline="0">
                <a:solidFill>
                  <a:schemeClr val="tx1"/>
                </a:solidFill>
                <a:latin typeface="+mj-lt"/>
              </a:defRPr>
            </a:lvl4pPr>
            <a:lvl5pPr marL="631825" indent="-231775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933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1147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590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913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7948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7248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orde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00150"/>
            <a:ext cx="457200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1" y="2743200"/>
            <a:ext cx="3465513" cy="28575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24400" y="1771650"/>
            <a:ext cx="3962400" cy="85725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186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4960144"/>
            <a:ext cx="1905000" cy="183356"/>
          </a:xfrm>
          <a:prstGeom prst="rect">
            <a:avLst/>
          </a:prstGeom>
        </p:spPr>
        <p:txBody>
          <a:bodyPr/>
          <a:lstStyle/>
          <a:p>
            <a:fld id="{F27DE18F-9EA8-4EE2-96C2-4D44C31FE96F}" type="datetimeFigureOut">
              <a:rPr lang="en-IE" smtClean="0">
                <a:solidFill>
                  <a:srgbClr val="015D8B"/>
                </a:solidFill>
              </a:rPr>
              <a:pPr/>
              <a:t>20/02/2018</a:t>
            </a:fld>
            <a:endParaRPr lang="en-IE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6238" y="4960144"/>
            <a:ext cx="2951162" cy="183356"/>
          </a:xfrm>
          <a:prstGeom prst="rect">
            <a:avLst/>
          </a:prstGeom>
        </p:spPr>
        <p:txBody>
          <a:bodyPr/>
          <a:lstStyle/>
          <a:p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09C0F-092A-4ECE-B9C7-AA8DF573ADE5}" type="slidenum">
              <a:rPr lang="en-IE" smtClean="0">
                <a:solidFill>
                  <a:srgbClr val="015D8B"/>
                </a:solidFill>
              </a:rPr>
              <a:pPr/>
              <a:t>‹#›</a:t>
            </a:fld>
            <a:endParaRPr lang="en-IE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851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en objec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7800" y="85876"/>
            <a:ext cx="8788400" cy="497175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342900" indent="0">
              <a:buNone/>
              <a:defRPr sz="2700">
                <a:solidFill>
                  <a:schemeClr val="bg1"/>
                </a:solidFill>
              </a:defRPr>
            </a:lvl2pPr>
            <a:lvl3pPr marL="685800" indent="0">
              <a:buNone/>
              <a:defRPr sz="2400">
                <a:solidFill>
                  <a:schemeClr val="bg1"/>
                </a:solidFill>
              </a:defRPr>
            </a:lvl3pPr>
            <a:lvl4pPr marL="1028700" indent="0">
              <a:buNone/>
              <a:defRPr sz="2100">
                <a:solidFill>
                  <a:schemeClr val="bg1"/>
                </a:solidFill>
              </a:defRPr>
            </a:lvl4pPr>
            <a:lvl5pPr marL="1371600" indent="0">
              <a:buNone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44693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F5FBD-85C8-45F8-8CB9-2E247077E564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fld id="{2F0EA3EE-5407-4CAA-AB1B-B29359F849B0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091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1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4553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19852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5357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9033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047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272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758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1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59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54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81350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358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79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78943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6666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8710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4671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7746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0768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139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623118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228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7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7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" y="165306"/>
            <a:ext cx="609600" cy="4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0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4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spc="-4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0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0" y="918208"/>
            <a:ext cx="2522161" cy="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7307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394930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0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4388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b="1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00050" indent="-230188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25" indent="-231775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8377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1" y="1001714"/>
            <a:ext cx="3582361" cy="3544887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830565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79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314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9786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646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97136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5944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00467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7593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1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54245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" y="735807"/>
            <a:ext cx="9180513" cy="4407694"/>
          </a:xfrm>
          <a:prstGeom prst="rect">
            <a:avLst/>
          </a:prstGeom>
          <a:solidFill>
            <a:srgbClr val="0F5494"/>
          </a:solidFill>
          <a:ln w="25400">
            <a:solidFill>
              <a:srgbClr val="0F5494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342900" eaLnBrk="1" hangingPunct="1">
              <a:defRPr/>
            </a:pPr>
            <a:endParaRPr lang="en-US" sz="1350">
              <a:solidFill>
                <a:srgbClr val="FFFFFF"/>
              </a:solidFill>
              <a:latin typeface="Verdana" charset="0"/>
              <a:ea typeface="ＭＳ Ｐゴシック" charset="0"/>
            </a:endParaRPr>
          </a:p>
        </p:txBody>
      </p:sp>
      <p:pic>
        <p:nvPicPr>
          <p:cNvPr id="5" name="Picture 6" descr="LOGO CE-EN-quadri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9" y="194073"/>
            <a:ext cx="1436687" cy="748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95738" y="1924051"/>
            <a:ext cx="5040312" cy="592931"/>
          </a:xfrm>
        </p:spPr>
        <p:txBody>
          <a:bodyPr/>
          <a:lstStyle>
            <a:lvl1pPr marL="2381">
              <a:defRPr sz="5700">
                <a:solidFill>
                  <a:srgbClr val="FFD624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2787255"/>
            <a:ext cx="8532812" cy="1296590"/>
          </a:xfrm>
        </p:spPr>
        <p:txBody>
          <a:bodyPr/>
          <a:lstStyle>
            <a:lvl1pPr marL="0" indent="0">
              <a:buFontTx/>
              <a:buNone/>
              <a:defRPr sz="225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227388" y="4245769"/>
            <a:ext cx="2895600" cy="357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EC4EC96-BA12-498B-BBD6-28E0991AF748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83614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6.xml"/><Relationship Id="rId10" Type="http://schemas.openxmlformats.org/officeDocument/2006/relationships/theme" Target="../theme/theme16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3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9332" y="4942656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+mj-lt"/>
                <a:cs typeface="Helvetica Light"/>
              </a:rPr>
              <a:t>© Customer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</a:t>
            </a:r>
            <a:r>
              <a:rPr lang="en-US" sz="1200" b="0" i="0" baseline="0" dirty="0" err="1">
                <a:solidFill>
                  <a:schemeClr val="bg1"/>
                </a:solidFill>
                <a:latin typeface="+mj-lt"/>
                <a:cs typeface="Helvetica Light"/>
              </a:rPr>
              <a:t>Carewords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 Ltd.  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4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82" r:id="rId3"/>
    <p:sldLayoutId id="2147483684" r:id="rId4"/>
    <p:sldLayoutId id="2147483650" r:id="rId5"/>
    <p:sldLayoutId id="2147483675" r:id="rId6"/>
    <p:sldLayoutId id="2147483652" r:id="rId7"/>
    <p:sldLayoutId id="2147483654" r:id="rId8"/>
    <p:sldLayoutId id="2147483655" r:id="rId9"/>
    <p:sldLayoutId id="2147483665" r:id="rId10"/>
    <p:sldLayoutId id="2147483669" r:id="rId11"/>
    <p:sldLayoutId id="2147483677" r:id="rId1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6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5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004888"/>
            <a:ext cx="8229600" cy="70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69282"/>
            <a:ext cx="8229600" cy="264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BE" altLang="nl-BE"/>
              <a:t>Second level</a:t>
            </a:r>
            <a:endParaRPr lang="en-GB" altLang="nl-BE"/>
          </a:p>
          <a:p>
            <a:pPr lvl="1"/>
            <a:r>
              <a:rPr lang="en-GB" altLang="nl-BE"/>
              <a:t>Third level</a:t>
            </a:r>
          </a:p>
          <a:p>
            <a:pPr lvl="2"/>
            <a:r>
              <a:rPr lang="en-GB" altLang="nl-BE"/>
              <a:t>- Fourth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5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smtClean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23E4D6-88B6-404B-892C-4A6A46569172}" type="slidenum">
              <a:rPr lang="en-GB" altLang="nl-BE"/>
              <a:pPr>
                <a:defRPr/>
              </a:pPr>
              <a:t>‹#›</a:t>
            </a:fld>
            <a:endParaRPr lang="en-GB" altLang="nl-BE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17947"/>
          </a:xfrm>
          <a:prstGeom prst="rect">
            <a:avLst/>
          </a:prstGeom>
          <a:solidFill>
            <a:srgbClr val="0F5494"/>
          </a:solidFill>
          <a:ln>
            <a:solidFill>
              <a:srgbClr val="0F549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1032" name="Picture 17" descr="LOGO CE_Vertical_EN_NEG_quadri_H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9" y="194074"/>
            <a:ext cx="1436687" cy="75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9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txStyles>
    <p:titleStyle>
      <a:lvl1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+mj-lt"/>
          <a:ea typeface="MS PGothic" pitchFamily="34" charset="-128"/>
          <a:cs typeface="ＭＳ Ｐゴシック" charset="0"/>
        </a:defRPr>
      </a:lvl1pPr>
      <a:lvl2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  <a:ea typeface="MS PGothic" pitchFamily="34" charset="-128"/>
          <a:cs typeface="ＭＳ Ｐゴシック" charset="0"/>
        </a:defRPr>
      </a:lvl2pPr>
      <a:lvl3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  <a:ea typeface="MS PGothic" pitchFamily="34" charset="-128"/>
          <a:cs typeface="ＭＳ Ｐゴシック" charset="0"/>
        </a:defRPr>
      </a:lvl3pPr>
      <a:lvl4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  <a:ea typeface="MS PGothic" pitchFamily="34" charset="-128"/>
          <a:cs typeface="ＭＳ Ｐゴシック" charset="0"/>
        </a:defRPr>
      </a:lvl4pPr>
      <a:lvl5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  <a:ea typeface="MS PGothic" pitchFamily="34" charset="-128"/>
          <a:cs typeface="ＭＳ Ｐゴシック" charset="0"/>
        </a:defRPr>
      </a:lvl5pPr>
      <a:lvl6pPr marL="611981" algn="l" rtl="0" eaLnBrk="1" fontAlgn="base" hangingPunct="1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</a:defRPr>
      </a:lvl6pPr>
      <a:lvl7pPr marL="954881" algn="l" rtl="0" eaLnBrk="1" fontAlgn="base" hangingPunct="1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</a:defRPr>
      </a:lvl7pPr>
      <a:lvl8pPr marL="1297781" algn="l" rtl="0" eaLnBrk="1" fontAlgn="base" hangingPunct="1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</a:defRPr>
      </a:lvl8pPr>
      <a:lvl9pPr marL="1640681" algn="l" rtl="0" eaLnBrk="1" fontAlgn="base" hangingPunct="1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1800" i="1">
          <a:solidFill>
            <a:srgbClr val="0F5494"/>
          </a:solidFill>
          <a:latin typeface="+mn-lt"/>
          <a:ea typeface="MS PGothic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009FBA"/>
        </a:buClr>
        <a:buChar char="•"/>
        <a:defRPr sz="1500" b="1">
          <a:solidFill>
            <a:srgbClr val="0F5494"/>
          </a:solidFill>
          <a:latin typeface="+mn-lt"/>
          <a:ea typeface="MS PGothic" pitchFamily="34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defRPr sz="1050">
          <a:solidFill>
            <a:srgbClr val="0F5494"/>
          </a:solidFill>
          <a:latin typeface="+mn-lt"/>
          <a:ea typeface="MS PGothic" pitchFamily="34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  <a:ea typeface="MS PGothic" pitchFamily="34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  <a:ea typeface="MS PGothic" pitchFamily="34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AutoShape 5"/>
          <p:cNvSpPr>
            <a:spLocks noChangeArrowheads="1"/>
          </p:cNvSpPr>
          <p:nvPr/>
        </p:nvSpPr>
        <p:spPr bwMode="auto">
          <a:xfrm>
            <a:off x="762000" y="571500"/>
            <a:ext cx="5105400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sz="1350" dirty="0">
              <a:solidFill>
                <a:srgbClr val="015D8B"/>
              </a:solidFill>
              <a:cs typeface="Arial" charset="0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71500"/>
            <a:ext cx="8077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57350"/>
            <a:ext cx="70866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4935752"/>
            <a:ext cx="190500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750" b="1"/>
            </a:lvl1pPr>
          </a:lstStyle>
          <a:p>
            <a:fld id="{B23F6D09-5D52-4D07-9CAC-81A0B77E493E}" type="datetimeFigureOut">
              <a:rPr lang="en-US" smtClean="0">
                <a:solidFill>
                  <a:srgbClr val="015D8B"/>
                </a:solidFill>
                <a:cs typeface="Arial" charset="0"/>
              </a:rPr>
              <a:pPr/>
              <a:t>2/20/2018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16238" y="4935752"/>
            <a:ext cx="2951162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750" b="1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5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100">
          <a:solidFill>
            <a:srgbClr val="006496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1800">
          <a:solidFill>
            <a:srgbClr val="006496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1500">
          <a:solidFill>
            <a:srgbClr val="006496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6496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8837030" cy="5715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8837029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4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000" b="0" i="0" kern="1200" spc="-4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190500"/>
            <a:ext cx="7428153" cy="53564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165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165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9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2550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1800" b="0" i="0" kern="1200" spc="-3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0DD50-85FB-42F0-BA88-C2D19FF1E1D4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B59C1-61E4-471A-8C21-1DB34EB8D0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44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5715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000" b="0" i="0" kern="1200" spc="-4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140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5" r:id="rId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30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753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71500"/>
            <a:ext cx="80772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E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57350"/>
            <a:ext cx="70866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E" alt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4935752"/>
            <a:ext cx="1905000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750" b="1"/>
            </a:lvl1pPr>
          </a:lstStyle>
          <a:p>
            <a:pPr defTabSz="685800"/>
            <a:fld id="{B3B62163-2EE0-4AF6-BB0B-BE65A4CBB294}" type="datetimeFigureOut">
              <a:rPr lang="en-GB" smtClean="0">
                <a:solidFill>
                  <a:srgbClr val="015D8B"/>
                </a:solidFill>
                <a:cs typeface="Arial" charset="0"/>
              </a:rPr>
              <a:pPr defTabSz="685800"/>
              <a:t>20/02/2018</a:t>
            </a:fld>
            <a:endParaRPr lang="en-GB">
              <a:solidFill>
                <a:srgbClr val="015D8B"/>
              </a:solidFill>
              <a:cs typeface="Arial" charset="0"/>
            </a:endParaRP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16238" y="4935752"/>
            <a:ext cx="2951162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750" b="1">
                <a:solidFill>
                  <a:schemeClr val="bg1"/>
                </a:solidFill>
              </a:defRPr>
            </a:lvl1pPr>
          </a:lstStyle>
          <a:p>
            <a:pPr defTabSz="685800"/>
            <a:endParaRPr lang="en-GB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3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1" y="4672699"/>
            <a:ext cx="58737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>
              <a:defRPr sz="1500" b="1"/>
            </a:lvl1pPr>
          </a:lstStyle>
          <a:p>
            <a:pPr defTabSz="685800"/>
            <a:fld id="{4355F2C3-CF23-49A8-B880-D49465B1D042}" type="slidenum">
              <a:rPr lang="en-GB" smtClean="0">
                <a:solidFill>
                  <a:srgbClr val="015D8B"/>
                </a:solidFill>
                <a:cs typeface="Arial" charset="0"/>
              </a:rPr>
              <a:pPr defTabSz="685800"/>
              <a:t>‹#›</a:t>
            </a:fld>
            <a:endParaRPr lang="en-GB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21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100">
          <a:solidFill>
            <a:srgbClr val="006496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1800">
          <a:solidFill>
            <a:srgbClr val="006496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1500">
          <a:solidFill>
            <a:srgbClr val="006496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6496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7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09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9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966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7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342900"/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 defTabSz="342900"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1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40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link.gov.u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05364" y="1655876"/>
            <a:ext cx="6038636" cy="2083611"/>
          </a:xfrm>
        </p:spPr>
        <p:txBody>
          <a:bodyPr>
            <a:noAutofit/>
          </a:bodyPr>
          <a:lstStyle/>
          <a:p>
            <a:r>
              <a:rPr lang="en-IE" sz="5600" dirty="0">
                <a:latin typeface="Arial" panose="020B0604020202020204" pitchFamily="34" charset="0"/>
                <a:cs typeface="Arial" panose="020B0604020202020204" pitchFamily="34" charset="0"/>
              </a:rPr>
              <a:t>Improve Customer Experience with</a:t>
            </a:r>
            <a:br>
              <a:rPr lang="en-IE" sz="5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5600" dirty="0"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en-IE" sz="5600" dirty="0" smtClean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br>
              <a:rPr lang="en-IE" sz="5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Part 3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Helvetica"/>
              </a:rPr>
              <a:t>Gerry McGovern</a:t>
            </a:r>
          </a:p>
          <a:p>
            <a:r>
              <a:rPr lang="en-US" dirty="0">
                <a:latin typeface="+mj-lt"/>
              </a:rPr>
              <a:t>customercarewords.com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February 13, 2018</a:t>
            </a:r>
          </a:p>
        </p:txBody>
      </p:sp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4375"/>
            <a:ext cx="6860547" cy="4569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7139" y="883734"/>
            <a:ext cx="12763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1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70226" y="870321"/>
            <a:ext cx="1439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1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306795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 sz="1800" dirty="0"/>
              <a:t>Funding, grants, subsidies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766689" y="1869282"/>
            <a:ext cx="4183931" cy="2646760"/>
          </a:xfrm>
        </p:spPr>
        <p:txBody>
          <a:bodyPr/>
          <a:lstStyle/>
          <a:p>
            <a:pPr marL="0" indent="0">
              <a:buNone/>
            </a:pPr>
            <a:r>
              <a:rPr lang="nl-BE" altLang="nl-BE" sz="1500" dirty="0"/>
              <a:t>Instruction: </a:t>
            </a:r>
            <a:endParaRPr lang="en-US" altLang="nl-BE" sz="1500" b="1" dirty="0"/>
          </a:p>
          <a:p>
            <a:pPr marL="0" indent="0">
              <a:buNone/>
            </a:pPr>
            <a:r>
              <a:rPr lang="en-US" altLang="nl-BE" sz="1500" b="1" dirty="0"/>
              <a:t>A researcher wants to start a new project. Find out if there is an EU grant available.</a:t>
            </a:r>
          </a:p>
          <a:p>
            <a:pPr marL="0" indent="0">
              <a:buNone/>
            </a:pPr>
            <a:endParaRPr lang="en-US" altLang="nl-BE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6636463" y="789789"/>
            <a:ext cx="1175897" cy="306467"/>
          </a:xfrm>
          <a:prstGeom prst="flowChartAlternateProcess">
            <a:avLst/>
          </a:prstGeom>
          <a:solidFill>
            <a:srgbClr val="FFFF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t>Top task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72D2A28-499E-4A4A-AAAE-707B4F9C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620" y="1196649"/>
            <a:ext cx="3838220" cy="34397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627" y="4706619"/>
            <a:ext cx="515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Top task identification project, European Commission</a:t>
            </a:r>
          </a:p>
        </p:txBody>
      </p:sp>
    </p:spTree>
    <p:extLst>
      <p:ext uri="{BB962C8B-B14F-4D97-AF65-F5344CB8AC3E}">
        <p14:creationId xmlns:p14="http://schemas.microsoft.com/office/powerpoint/2010/main" val="318731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 sz="1800"/>
              <a:t>Funding, grants, subsidies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1439467" y="1545637"/>
            <a:ext cx="6373415" cy="432197"/>
          </a:xfrm>
        </p:spPr>
        <p:txBody>
          <a:bodyPr/>
          <a:lstStyle/>
          <a:p>
            <a:pPr marL="0" indent="0">
              <a:buNone/>
            </a:pPr>
            <a:r>
              <a:rPr lang="en-US" altLang="nl-BE" sz="1350" dirty="0"/>
              <a:t>A researcher wants to start a new project. Find out if there is an EU grant available.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6463" y="1210703"/>
            <a:ext cx="1175897" cy="306467"/>
          </a:xfrm>
          <a:prstGeom prst="flowChartAlternateProcess">
            <a:avLst/>
          </a:prstGeom>
          <a:solidFill>
            <a:srgbClr val="FFFF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t>Top task 3</a:t>
            </a:r>
          </a:p>
        </p:txBody>
      </p:sp>
      <p:pic>
        <p:nvPicPr>
          <p:cNvPr id="2970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2382441"/>
            <a:ext cx="2428875" cy="2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72452" y="2031206"/>
            <a:ext cx="1128023" cy="37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altLang="nl-BE" sz="1350" b="1" i="0" u="none" strike="noStrike" kern="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Round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DBE47437-0498-4DC1-9032-BF9B4176846C}"/>
              </a:ext>
            </a:extLst>
          </p:cNvPr>
          <p:cNvSpPr txBox="1">
            <a:spLocks/>
          </p:cNvSpPr>
          <p:nvPr/>
        </p:nvSpPr>
        <p:spPr bwMode="auto">
          <a:xfrm>
            <a:off x="2090661" y="2031206"/>
            <a:ext cx="1128023" cy="37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altLang="nl-BE" sz="1350" b="1" i="0" u="none" strike="noStrike" kern="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Round 2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47D82C53-6611-4D32-88A7-1DEE8468D1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03" y="2574883"/>
            <a:ext cx="2700338" cy="191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7627" y="4706619"/>
            <a:ext cx="515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Top task identification project, European Commission</a:t>
            </a:r>
          </a:p>
        </p:txBody>
      </p:sp>
    </p:spTree>
    <p:extLst>
      <p:ext uri="{BB962C8B-B14F-4D97-AF65-F5344CB8AC3E}">
        <p14:creationId xmlns:p14="http://schemas.microsoft.com/office/powerpoint/2010/main" val="70446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81075"/>
            <a:ext cx="6122988" cy="393700"/>
          </a:xfrm>
        </p:spPr>
        <p:txBody>
          <a:bodyPr/>
          <a:lstStyle/>
          <a:p>
            <a:r>
              <a:rPr lang="en-GB" dirty="0"/>
              <a:t>Test results: Overall result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1717417" y="3948569"/>
            <a:ext cx="1075936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1</a:t>
            </a:r>
            <a:r>
              <a:rPr kumimoji="0" lang="nl-BE" sz="1200" b="0" i="0" u="none" strike="noStrike" kern="1200" cap="none" spc="0" normalizeH="0" baseline="3000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st</a:t>
            </a: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test round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15D8B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4586" y="3948569"/>
            <a:ext cx="1111202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2</a:t>
            </a:r>
            <a:r>
              <a:rPr kumimoji="0" lang="nl-BE" sz="1200" b="0" i="0" u="none" strike="noStrike" kern="1200" cap="none" spc="0" normalizeH="0" baseline="3000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nd</a:t>
            </a: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test round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15D8B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87502" y="3948569"/>
            <a:ext cx="1087157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3</a:t>
            </a:r>
            <a:r>
              <a:rPr kumimoji="0" lang="nl-BE" sz="1200" b="0" i="0" u="none" strike="noStrike" kern="1200" cap="none" spc="0" normalizeH="0" baseline="3000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rd</a:t>
            </a: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test round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15D8B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6" r="17084"/>
          <a:stretch/>
        </p:blipFill>
        <p:spPr bwMode="auto">
          <a:xfrm>
            <a:off x="1006491" y="1661310"/>
            <a:ext cx="2533045" cy="207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r="17420"/>
          <a:stretch/>
        </p:blipFill>
        <p:spPr bwMode="auto">
          <a:xfrm>
            <a:off x="3183804" y="1689490"/>
            <a:ext cx="2558239" cy="203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r="24258"/>
          <a:stretch/>
        </p:blipFill>
        <p:spPr bwMode="auto">
          <a:xfrm>
            <a:off x="5560829" y="1642705"/>
            <a:ext cx="2495993" cy="2091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7627" y="4525193"/>
            <a:ext cx="515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Top task identification project, European Commission</a:t>
            </a:r>
          </a:p>
        </p:txBody>
      </p:sp>
    </p:spTree>
    <p:extLst>
      <p:ext uri="{BB962C8B-B14F-4D97-AF65-F5344CB8AC3E}">
        <p14:creationId xmlns:p14="http://schemas.microsoft.com/office/powerpoint/2010/main" val="239471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4000" r="17712" b="11801"/>
          <a:stretch>
            <a:fillRect/>
          </a:stretch>
        </p:blipFill>
        <p:spPr bwMode="auto">
          <a:xfrm>
            <a:off x="1169195" y="1067992"/>
            <a:ext cx="6656785" cy="415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932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13" y="622570"/>
            <a:ext cx="88653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TASK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INDICATOR</a:t>
            </a:r>
            <a:endParaRPr kumimoji="0" lang="en-IE" sz="8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16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596C8E-C145-43C0-98C9-037D2DE13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results: Success, Failure, Time</a:t>
            </a:r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8D2926D-17A2-406F-B833-67E4D6FF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7318322-70AD-4E9C-8517-BACBA994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397001"/>
            <a:ext cx="5080000" cy="323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85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897547"/>
            <a:ext cx="8568159" cy="3116238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8-12 Top Tasks</a:t>
            </a:r>
            <a:endParaRPr lang="en-IE" sz="80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841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itle 1"/>
          <p:cNvSpPr>
            <a:spLocks noGrp="1"/>
          </p:cNvSpPr>
          <p:nvPr>
            <p:ph type="title"/>
          </p:nvPr>
        </p:nvSpPr>
        <p:spPr>
          <a:xfrm>
            <a:off x="1238250" y="57823"/>
            <a:ext cx="6667500" cy="280461"/>
          </a:xfrm>
        </p:spPr>
        <p:txBody>
          <a:bodyPr>
            <a:spAutoFit/>
          </a:bodyPr>
          <a:lstStyle/>
          <a:p>
            <a:pPr algn="ctr" eaLnBrk="1" hangingPunct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UK National Health Service Citizen Top Tasks</a:t>
            </a:r>
          </a:p>
        </p:txBody>
      </p:sp>
      <p:pic>
        <p:nvPicPr>
          <p:cNvPr id="19763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68200" y="412124"/>
            <a:ext cx="6585084" cy="444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33425" y="2087129"/>
            <a:ext cx="7848600" cy="14196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750" kern="0" dirty="0">
                <a:solidFill>
                  <a:srgbClr val="014B65">
                    <a:lumMod val="50000"/>
                  </a:srgbClr>
                </a:solidFill>
                <a:latin typeface="Arial"/>
              </a:rPr>
              <a:t>SYMPTOMS</a:t>
            </a:r>
            <a:endParaRPr kumimoji="0" lang="en-GB" sz="9750" b="1" i="0" u="none" strike="noStrike" kern="0" cap="none" spc="0" normalizeH="0" baseline="0" noProof="0" dirty="0">
              <a:ln>
                <a:noFill/>
              </a:ln>
              <a:solidFill>
                <a:srgbClr val="014B65">
                  <a:lumMod val="50000"/>
                </a:srgbClr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926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0" y="-10107"/>
            <a:ext cx="6667500" cy="507831"/>
          </a:xfrm>
        </p:spPr>
        <p:txBody>
          <a:bodyPr>
            <a:spAutoFit/>
          </a:bodyPr>
          <a:lstStyle/>
          <a:p>
            <a:r>
              <a:rPr lang="en-US" sz="30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Norwegian Hospitals: Top 20 tasks</a:t>
            </a:r>
            <a:endParaRPr lang="en-GB" sz="30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33"/>
          <a:stretch/>
        </p:blipFill>
        <p:spPr bwMode="auto">
          <a:xfrm>
            <a:off x="0" y="522750"/>
            <a:ext cx="9144000" cy="7286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33425" y="2087129"/>
            <a:ext cx="7848600" cy="14196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9pPr>
          </a:lstStyle>
          <a:p>
            <a:pPr algn="ctr" defTabSz="685800"/>
            <a:r>
              <a:rPr lang="en-US" sz="9750" kern="0" dirty="0">
                <a:solidFill>
                  <a:srgbClr val="014B65">
                    <a:lumMod val="50000"/>
                  </a:srgbClr>
                </a:solidFill>
                <a:latin typeface="Arial"/>
              </a:rPr>
              <a:t>TREATMENT</a:t>
            </a:r>
            <a:endParaRPr lang="en-GB" sz="9750" kern="0" dirty="0">
              <a:solidFill>
                <a:srgbClr val="014B65">
                  <a:lumMod val="5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48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13" y="854586"/>
            <a:ext cx="88653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CUSTOMER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kumimoji="0" lang="en-IE" sz="8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08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look at the following list and choose the top 5 reasons you come to the OECD.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563357"/>
              </p:ext>
            </p:extLst>
          </p:nvPr>
        </p:nvGraphicFramePr>
        <p:xfrm>
          <a:off x="1600200" y="865670"/>
          <a:ext cx="5562606" cy="3519481"/>
        </p:xfrm>
        <a:graphic>
          <a:graphicData uri="http://schemas.openxmlformats.org/drawingml/2006/table">
            <a:tbl>
              <a:tblPr/>
              <a:tblGrid>
                <a:gridCol w="1732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724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92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292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292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92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46995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effectLst/>
                          <a:latin typeface="Arial"/>
                        </a:rPr>
                        <a:t>Tasks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/>
                        </a:rPr>
                        <a:t>Total Vote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/>
                        </a:rPr>
                        <a:t>% of Total Vote 31800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/>
                        </a:rPr>
                        <a:t>Cumulative Vote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effectLst/>
                          <a:latin typeface="Arial"/>
                        </a:rPr>
                        <a:t>Cumulative Tasks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Country surveys / reviews / reports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2178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Compare country statistical data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1960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13.0%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/>
                        </a:rPr>
                        <a:t>Statistics on one particular topic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1869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5.9%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18.9%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4.3%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/>
                        </a:rPr>
                        <a:t>Browse a publication online for free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1610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5.1%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24.0%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5.7%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Working papers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1530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4.8%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28.8%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7.1%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Publication by topic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1478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4.6%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33.4%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8.6%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/>
                        </a:rPr>
                        <a:t>Basic facts, summaries and overviews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1379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4.3%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37.7%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/>
                        </a:rPr>
                        <a:t>Statistics on one particular country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1285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4.0%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41.8%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11.4%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Statistical forecasts / projections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1210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3.8%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45.6%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12.9%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Access to raw data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1051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3.3%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48.9%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14.3%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3571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/>
                        </a:rPr>
                        <a:t>International guidelines and standards (corporate governance, tax havens, etc.)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1025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3.2%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52.1%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15.7%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Statistical sources and methods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3.2%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55.3%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17.1%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/>
                        </a:rPr>
                        <a:t>What's new (hot topics, recent publications, events)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1004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3.2%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58.5%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18.6%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/>
                        </a:rPr>
                        <a:t>OECD policy advice by topic, country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843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61.1%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20.0%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OECD Annual Report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784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2.5%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63.6%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21.4%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Publication by country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746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65.9%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22.9%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/>
                        </a:rPr>
                        <a:t>Best practice in policy implementation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739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68.3%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24.3%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Publication by title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70.2%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25.7%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effectLst/>
                          <a:latin typeface="Arial"/>
                        </a:rPr>
                        <a:t>Simple, easy-to-understand tables and graphs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613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72.1%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27.1%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367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News releases</a:t>
                      </a:r>
                    </a:p>
                  </a:txBody>
                  <a:tcPr marL="28575" marR="0" marT="0" marB="0" anchor="b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542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E1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1.7%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73.8%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i="0" u="none" strike="noStrike" dirty="0">
                          <a:effectLst/>
                          <a:latin typeface="Arial"/>
                        </a:rPr>
                        <a:t>28.6%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4" name="ColourQuartilesPictureVertic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1905000"/>
            <a:ext cx="571500" cy="2002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2229" y="4528457"/>
            <a:ext cx="462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OECD top task identification project</a:t>
            </a:r>
          </a:p>
        </p:txBody>
      </p:sp>
    </p:spTree>
    <p:extLst>
      <p:ext uri="{BB962C8B-B14F-4D97-AF65-F5344CB8AC3E}">
        <p14:creationId xmlns:p14="http://schemas.microsoft.com/office/powerpoint/2010/main" val="408910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849" y="0"/>
            <a:ext cx="7428153" cy="78835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Choosing what tasks to measure</a:t>
            </a:r>
            <a:endParaRPr lang="en-US" b="1" dirty="0">
              <a:latin typeface="+mj-lt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4713" y="4914901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Helvetica Light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Helvetica Ligh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847703" y="1201782"/>
          <a:ext cx="3164658" cy="32734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1965">
                  <a:extLst>
                    <a:ext uri="{9D8B030D-6E8A-4147-A177-3AD203B41FA5}">
                      <a16:colId xmlns="" xmlns:a16="http://schemas.microsoft.com/office/drawing/2014/main" val="2709686656"/>
                    </a:ext>
                  </a:extLst>
                </a:gridCol>
                <a:gridCol w="692693">
                  <a:extLst>
                    <a:ext uri="{9D8B030D-6E8A-4147-A177-3AD203B41FA5}">
                      <a16:colId xmlns="" xmlns:a16="http://schemas.microsoft.com/office/drawing/2014/main" val="4119606765"/>
                    </a:ext>
                  </a:extLst>
                </a:gridCol>
              </a:tblGrid>
              <a:tr h="328521"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600" u="none" strike="noStrike" dirty="0">
                          <a:effectLst/>
                        </a:rPr>
                        <a:t>OECD Top Tasks</a:t>
                      </a:r>
                      <a:endParaRPr lang="en-I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600" u="none" strike="noStrike" dirty="0">
                          <a:effectLst/>
                        </a:rPr>
                        <a:t>Qs</a:t>
                      </a:r>
                      <a:endParaRPr lang="en-I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3715091985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IE" sz="1000" u="none" strike="noStrike" dirty="0">
                          <a:effectLst/>
                        </a:rPr>
                        <a:t>Country surveys / reviews / reports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2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2536859052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IE" sz="1000" u="none" strike="noStrike" dirty="0">
                          <a:effectLst/>
                        </a:rPr>
                        <a:t>Compare country statistical data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2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620844169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Statistics on one particular topic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1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3644345490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Browse a publication online for free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1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3607714090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IE" sz="1000" u="none" strike="noStrike" dirty="0">
                          <a:effectLst/>
                        </a:rPr>
                        <a:t>Working papers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1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3966999406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IE" sz="1000" u="none" strike="noStrike" dirty="0">
                          <a:effectLst/>
                        </a:rPr>
                        <a:t>Publication by topic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1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2557951067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Basic facts, summaries and overviews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1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367486255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Statistics on one particular country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1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882935275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IE" sz="1000" u="none" strike="noStrike" dirty="0">
                          <a:effectLst/>
                        </a:rPr>
                        <a:t>Statistical forecasts / projections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1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58335832"/>
                  </a:ext>
                </a:extLst>
              </a:tr>
              <a:tr h="269856">
                <a:tc>
                  <a:txBody>
                    <a:bodyPr/>
                    <a:lstStyle/>
                    <a:p>
                      <a:pPr algn="l" fontAlgn="ctr"/>
                      <a:r>
                        <a:rPr lang="en-IE" sz="1000" u="none" strike="noStrike" dirty="0">
                          <a:effectLst/>
                        </a:rPr>
                        <a:t>Access to raw data</a:t>
                      </a:r>
                      <a:endParaRPr lang="en-I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400" u="none" strike="noStrike" dirty="0">
                          <a:effectLst/>
                        </a:rPr>
                        <a:t>1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1835053724"/>
                  </a:ext>
                </a:extLst>
              </a:tr>
              <a:tr h="24639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200" b="1" u="none" strike="noStrike" dirty="0">
                          <a:effectLst/>
                        </a:rPr>
                        <a:t>Total Task instructions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E" sz="1200" b="1" u="none" strike="noStrike" dirty="0">
                          <a:effectLst/>
                        </a:rPr>
                        <a:t>12</a:t>
                      </a:r>
                      <a:endParaRPr lang="en-I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="" xmlns:a16="http://schemas.microsoft.com/office/drawing/2014/main" val="204555577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2229" y="4528457"/>
            <a:ext cx="462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OECD top task identification project</a:t>
            </a:r>
          </a:p>
        </p:txBody>
      </p:sp>
    </p:spTree>
    <p:extLst>
      <p:ext uri="{BB962C8B-B14F-4D97-AF65-F5344CB8AC3E}">
        <p14:creationId xmlns:p14="http://schemas.microsoft.com/office/powerpoint/2010/main" val="861926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398949"/>
            <a:ext cx="8568159" cy="3614836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5-8 Customers</a:t>
            </a:r>
            <a:b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</a:br>
            <a:r>
              <a:rPr lang="en-IE" sz="36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(to identify underlying problems)</a:t>
            </a:r>
          </a:p>
        </p:txBody>
      </p:sp>
    </p:spTree>
    <p:extLst>
      <p:ext uri="{BB962C8B-B14F-4D97-AF65-F5344CB8AC3E}">
        <p14:creationId xmlns:p14="http://schemas.microsoft.com/office/powerpoint/2010/main" val="111230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398949"/>
            <a:ext cx="8568159" cy="3614836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13-18 Customers</a:t>
            </a:r>
            <a:b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</a:br>
            <a:r>
              <a:rPr lang="en-IE" sz="36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(for statistically reliable data)</a:t>
            </a:r>
          </a:p>
        </p:txBody>
      </p:sp>
    </p:spTree>
    <p:extLst>
      <p:ext uri="{BB962C8B-B14F-4D97-AF65-F5344CB8AC3E}">
        <p14:creationId xmlns:p14="http://schemas.microsoft.com/office/powerpoint/2010/main" val="548958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/>
          </p:nvPr>
        </p:nvGraphicFramePr>
        <p:xfrm>
          <a:off x="98474" y="414997"/>
          <a:ext cx="8947051" cy="400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6102345" y="1211367"/>
            <a:ext cx="1592683" cy="301921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155550" y="883246"/>
            <a:ext cx="5260824" cy="1496123"/>
          </a:xfrm>
          <a:custGeom>
            <a:avLst/>
            <a:gdLst>
              <a:gd name="connsiteX0" fmla="*/ 0 w 6248400"/>
              <a:gd name="connsiteY0" fmla="*/ 0 h 1522594"/>
              <a:gd name="connsiteX1" fmla="*/ 1390650 w 6248400"/>
              <a:gd name="connsiteY1" fmla="*/ 971550 h 1522594"/>
              <a:gd name="connsiteX2" fmla="*/ 4629150 w 6248400"/>
              <a:gd name="connsiteY2" fmla="*/ 1447800 h 1522594"/>
              <a:gd name="connsiteX3" fmla="*/ 6248400 w 6248400"/>
              <a:gd name="connsiteY3" fmla="*/ 1514475 h 1522594"/>
              <a:gd name="connsiteX0" fmla="*/ 0 w 6248400"/>
              <a:gd name="connsiteY0" fmla="*/ 0 h 1516421"/>
              <a:gd name="connsiteX1" fmla="*/ 1390650 w 6248400"/>
              <a:gd name="connsiteY1" fmla="*/ 971550 h 1516421"/>
              <a:gd name="connsiteX2" fmla="*/ 4629150 w 6248400"/>
              <a:gd name="connsiteY2" fmla="*/ 1447800 h 1516421"/>
              <a:gd name="connsiteX3" fmla="*/ 6248400 w 6248400"/>
              <a:gd name="connsiteY3" fmla="*/ 1514475 h 1516421"/>
              <a:gd name="connsiteX0" fmla="*/ 0 w 6501093"/>
              <a:gd name="connsiteY0" fmla="*/ 0 h 1674649"/>
              <a:gd name="connsiteX1" fmla="*/ 1643343 w 6501093"/>
              <a:gd name="connsiteY1" fmla="*/ 11297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885264 w 6501093"/>
              <a:gd name="connsiteY1" fmla="*/ 8741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885264 w 6501093"/>
              <a:gd name="connsiteY1" fmla="*/ 8741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885264 w 6501093"/>
              <a:gd name="connsiteY1" fmla="*/ 8741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1015440 w 6501093"/>
              <a:gd name="connsiteY1" fmla="*/ 9593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1015440 w 6501093"/>
              <a:gd name="connsiteY1" fmla="*/ 9593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2703"/>
              <a:gd name="connsiteX1" fmla="*/ 1015440 w 6501093"/>
              <a:gd name="connsiteY1" fmla="*/ 959378 h 1672703"/>
              <a:gd name="connsiteX2" fmla="*/ 6501093 w 6501093"/>
              <a:gd name="connsiteY2" fmla="*/ 1672703 h 1672703"/>
              <a:gd name="connsiteX0" fmla="*/ 0 w 6485252"/>
              <a:gd name="connsiteY0" fmla="*/ 0 h 1712638"/>
              <a:gd name="connsiteX1" fmla="*/ 1015440 w 6485252"/>
              <a:gd name="connsiteY1" fmla="*/ 959378 h 1712638"/>
              <a:gd name="connsiteX2" fmla="*/ 6485252 w 6485252"/>
              <a:gd name="connsiteY2" fmla="*/ 1712638 h 1712638"/>
              <a:gd name="connsiteX0" fmla="*/ 0 w 6485252"/>
              <a:gd name="connsiteY0" fmla="*/ 0 h 1712638"/>
              <a:gd name="connsiteX1" fmla="*/ 1015440 w 6485252"/>
              <a:gd name="connsiteY1" fmla="*/ 959378 h 1712638"/>
              <a:gd name="connsiteX2" fmla="*/ 6485252 w 6485252"/>
              <a:gd name="connsiteY2" fmla="*/ 1712638 h 1712638"/>
              <a:gd name="connsiteX0" fmla="*/ 0 w 6485252"/>
              <a:gd name="connsiteY0" fmla="*/ 0 h 1712638"/>
              <a:gd name="connsiteX1" fmla="*/ 1427299 w 6485252"/>
              <a:gd name="connsiteY1" fmla="*/ 1254896 h 1712638"/>
              <a:gd name="connsiteX2" fmla="*/ 6485252 w 6485252"/>
              <a:gd name="connsiteY2" fmla="*/ 1712638 h 1712638"/>
              <a:gd name="connsiteX0" fmla="*/ 0 w 6501092"/>
              <a:gd name="connsiteY0" fmla="*/ 0 h 1864391"/>
              <a:gd name="connsiteX1" fmla="*/ 1443139 w 6501092"/>
              <a:gd name="connsiteY1" fmla="*/ 1406649 h 1864391"/>
              <a:gd name="connsiteX2" fmla="*/ 6501092 w 6501092"/>
              <a:gd name="connsiteY2" fmla="*/ 1864391 h 186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1092" h="1864391">
                <a:moveTo>
                  <a:pt x="0" y="0"/>
                </a:moveTo>
                <a:cubicBezTo>
                  <a:pt x="164072" y="365126"/>
                  <a:pt x="359624" y="1095917"/>
                  <a:pt x="1443139" y="1406649"/>
                </a:cubicBezTo>
                <a:cubicBezTo>
                  <a:pt x="2526654" y="1717381"/>
                  <a:pt x="5294885" y="1803639"/>
                  <a:pt x="6501092" y="1864391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50929" y="2553051"/>
            <a:ext cx="5262944" cy="1393151"/>
          </a:xfrm>
          <a:custGeom>
            <a:avLst/>
            <a:gdLst>
              <a:gd name="connsiteX0" fmla="*/ 0 w 6229350"/>
              <a:gd name="connsiteY0" fmla="*/ 1438275 h 1438275"/>
              <a:gd name="connsiteX1" fmla="*/ 371475 w 6229350"/>
              <a:gd name="connsiteY1" fmla="*/ 990600 h 1438275"/>
              <a:gd name="connsiteX2" fmla="*/ 1743075 w 6229350"/>
              <a:gd name="connsiteY2" fmla="*/ 419100 h 1438275"/>
              <a:gd name="connsiteX3" fmla="*/ 4514850 w 6229350"/>
              <a:gd name="connsiteY3" fmla="*/ 76200 h 1438275"/>
              <a:gd name="connsiteX4" fmla="*/ 6229350 w 6229350"/>
              <a:gd name="connsiteY4" fmla="*/ 0 h 1438275"/>
              <a:gd name="connsiteX5" fmla="*/ 6229350 w 6229350"/>
              <a:gd name="connsiteY5" fmla="*/ 0 h 1438275"/>
              <a:gd name="connsiteX0" fmla="*/ 0 w 6466295"/>
              <a:gd name="connsiteY0" fmla="*/ 1599597 h 1599597"/>
              <a:gd name="connsiteX1" fmla="*/ 608420 w 6466295"/>
              <a:gd name="connsiteY1" fmla="*/ 990600 h 1599597"/>
              <a:gd name="connsiteX2" fmla="*/ 1980020 w 6466295"/>
              <a:gd name="connsiteY2" fmla="*/ 419100 h 1599597"/>
              <a:gd name="connsiteX3" fmla="*/ 4751795 w 6466295"/>
              <a:gd name="connsiteY3" fmla="*/ 76200 h 1599597"/>
              <a:gd name="connsiteX4" fmla="*/ 6466295 w 6466295"/>
              <a:gd name="connsiteY4" fmla="*/ 0 h 1599597"/>
              <a:gd name="connsiteX5" fmla="*/ 6466295 w 6466295"/>
              <a:gd name="connsiteY5" fmla="*/ 0 h 1599597"/>
              <a:gd name="connsiteX0" fmla="*/ 0 w 6466295"/>
              <a:gd name="connsiteY0" fmla="*/ 1599597 h 1599597"/>
              <a:gd name="connsiteX1" fmla="*/ 1980020 w 6466295"/>
              <a:gd name="connsiteY1" fmla="*/ 419100 h 1599597"/>
              <a:gd name="connsiteX2" fmla="*/ 4751795 w 6466295"/>
              <a:gd name="connsiteY2" fmla="*/ 76200 h 1599597"/>
              <a:gd name="connsiteX3" fmla="*/ 6466295 w 6466295"/>
              <a:gd name="connsiteY3" fmla="*/ 0 h 1599597"/>
              <a:gd name="connsiteX4" fmla="*/ 6466295 w 6466295"/>
              <a:gd name="connsiteY4" fmla="*/ 0 h 1599597"/>
              <a:gd name="connsiteX0" fmla="*/ 0 w 6466295"/>
              <a:gd name="connsiteY0" fmla="*/ 1602621 h 1602621"/>
              <a:gd name="connsiteX1" fmla="*/ 1009311 w 6466295"/>
              <a:gd name="connsiteY1" fmla="*/ 618015 h 1602621"/>
              <a:gd name="connsiteX2" fmla="*/ 4751795 w 6466295"/>
              <a:gd name="connsiteY2" fmla="*/ 79224 h 1602621"/>
              <a:gd name="connsiteX3" fmla="*/ 6466295 w 6466295"/>
              <a:gd name="connsiteY3" fmla="*/ 3024 h 1602621"/>
              <a:gd name="connsiteX4" fmla="*/ 6466295 w 6466295"/>
              <a:gd name="connsiteY4" fmla="*/ 3024 h 1602621"/>
              <a:gd name="connsiteX0" fmla="*/ 0 w 6466295"/>
              <a:gd name="connsiteY0" fmla="*/ 1602621 h 1602621"/>
              <a:gd name="connsiteX1" fmla="*/ 1009311 w 6466295"/>
              <a:gd name="connsiteY1" fmla="*/ 618015 h 1602621"/>
              <a:gd name="connsiteX2" fmla="*/ 4751795 w 6466295"/>
              <a:gd name="connsiteY2" fmla="*/ 79224 h 1602621"/>
              <a:gd name="connsiteX3" fmla="*/ 6466295 w 6466295"/>
              <a:gd name="connsiteY3" fmla="*/ 3024 h 1602621"/>
              <a:gd name="connsiteX4" fmla="*/ 6466295 w 6466295"/>
              <a:gd name="connsiteY4" fmla="*/ 3024 h 1602621"/>
              <a:gd name="connsiteX0" fmla="*/ 0 w 6466295"/>
              <a:gd name="connsiteY0" fmla="*/ 1602621 h 1602621"/>
              <a:gd name="connsiteX1" fmla="*/ 1009311 w 6466295"/>
              <a:gd name="connsiteY1" fmla="*/ 618015 h 1602621"/>
              <a:gd name="connsiteX2" fmla="*/ 4751795 w 6466295"/>
              <a:gd name="connsiteY2" fmla="*/ 79224 h 1602621"/>
              <a:gd name="connsiteX3" fmla="*/ 6466295 w 6466295"/>
              <a:gd name="connsiteY3" fmla="*/ 3024 h 1602621"/>
              <a:gd name="connsiteX4" fmla="*/ 6466295 w 6466295"/>
              <a:gd name="connsiteY4" fmla="*/ 3024 h 1602621"/>
              <a:gd name="connsiteX0" fmla="*/ 0 w 6466295"/>
              <a:gd name="connsiteY0" fmla="*/ 1607328 h 1607328"/>
              <a:gd name="connsiteX1" fmla="*/ 848800 w 6466295"/>
              <a:gd name="connsiteY1" fmla="*/ 726430 h 1607328"/>
              <a:gd name="connsiteX2" fmla="*/ 4751795 w 6466295"/>
              <a:gd name="connsiteY2" fmla="*/ 83931 h 1607328"/>
              <a:gd name="connsiteX3" fmla="*/ 6466295 w 6466295"/>
              <a:gd name="connsiteY3" fmla="*/ 7731 h 1607328"/>
              <a:gd name="connsiteX4" fmla="*/ 6466295 w 6466295"/>
              <a:gd name="connsiteY4" fmla="*/ 7731 h 1607328"/>
              <a:gd name="connsiteX0" fmla="*/ 0 w 6466295"/>
              <a:gd name="connsiteY0" fmla="*/ 1607328 h 1607328"/>
              <a:gd name="connsiteX1" fmla="*/ 848800 w 6466295"/>
              <a:gd name="connsiteY1" fmla="*/ 726430 h 1607328"/>
              <a:gd name="connsiteX2" fmla="*/ 4751795 w 6466295"/>
              <a:gd name="connsiteY2" fmla="*/ 83931 h 1607328"/>
              <a:gd name="connsiteX3" fmla="*/ 6466295 w 6466295"/>
              <a:gd name="connsiteY3" fmla="*/ 7731 h 1607328"/>
              <a:gd name="connsiteX4" fmla="*/ 6466295 w 6466295"/>
              <a:gd name="connsiteY4" fmla="*/ 7731 h 1607328"/>
              <a:gd name="connsiteX0" fmla="*/ 0 w 6466295"/>
              <a:gd name="connsiteY0" fmla="*/ 1607328 h 1607328"/>
              <a:gd name="connsiteX1" fmla="*/ 848800 w 6466295"/>
              <a:gd name="connsiteY1" fmla="*/ 726430 h 1607328"/>
              <a:gd name="connsiteX2" fmla="*/ 4751795 w 6466295"/>
              <a:gd name="connsiteY2" fmla="*/ 83931 h 1607328"/>
              <a:gd name="connsiteX3" fmla="*/ 6466295 w 6466295"/>
              <a:gd name="connsiteY3" fmla="*/ 7731 h 1607328"/>
              <a:gd name="connsiteX4" fmla="*/ 6466295 w 6466295"/>
              <a:gd name="connsiteY4" fmla="*/ 7731 h 1607328"/>
              <a:gd name="connsiteX0" fmla="*/ 0 w 6466295"/>
              <a:gd name="connsiteY0" fmla="*/ 1603071 h 1603071"/>
              <a:gd name="connsiteX1" fmla="*/ 940521 w 6466295"/>
              <a:gd name="connsiteY1" fmla="*/ 629989 h 1603071"/>
              <a:gd name="connsiteX2" fmla="*/ 4751795 w 6466295"/>
              <a:gd name="connsiteY2" fmla="*/ 79674 h 1603071"/>
              <a:gd name="connsiteX3" fmla="*/ 6466295 w 6466295"/>
              <a:gd name="connsiteY3" fmla="*/ 3474 h 1603071"/>
              <a:gd name="connsiteX4" fmla="*/ 6466295 w 6466295"/>
              <a:gd name="connsiteY4" fmla="*/ 3474 h 1603071"/>
              <a:gd name="connsiteX0" fmla="*/ 0 w 6466295"/>
              <a:gd name="connsiteY0" fmla="*/ 1599597 h 1599597"/>
              <a:gd name="connsiteX1" fmla="*/ 940521 w 6466295"/>
              <a:gd name="connsiteY1" fmla="*/ 626515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940521 w 6466295"/>
              <a:gd name="connsiteY1" fmla="*/ 626515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940521 w 6466295"/>
              <a:gd name="connsiteY1" fmla="*/ 626515 h 1599597"/>
              <a:gd name="connsiteX2" fmla="*/ 1548305 w 6466295"/>
              <a:gd name="connsiteY2" fmla="*/ 245222 h 1599597"/>
              <a:gd name="connsiteX3" fmla="*/ 6466295 w 6466295"/>
              <a:gd name="connsiteY3" fmla="*/ 0 h 1599597"/>
              <a:gd name="connsiteX4" fmla="*/ 6466295 w 6466295"/>
              <a:gd name="connsiteY4" fmla="*/ 0 h 1599597"/>
              <a:gd name="connsiteX0" fmla="*/ 0 w 6466295"/>
              <a:gd name="connsiteY0" fmla="*/ 1599597 h 1599597"/>
              <a:gd name="connsiteX1" fmla="*/ 1548305 w 6466295"/>
              <a:gd name="connsiteY1" fmla="*/ 245222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548305 w 6466295"/>
              <a:gd name="connsiteY1" fmla="*/ 245222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248332 w 6466295"/>
              <a:gd name="connsiteY1" fmla="*/ 327306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248332 w 6466295"/>
              <a:gd name="connsiteY1" fmla="*/ 327306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122027 w 6466295"/>
              <a:gd name="connsiteY1" fmla="*/ 349693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122027 w 6466295"/>
              <a:gd name="connsiteY1" fmla="*/ 349693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122027 w 6466295"/>
              <a:gd name="connsiteY1" fmla="*/ 349693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636908 h 1636908"/>
              <a:gd name="connsiteX1" fmla="*/ 1122027 w 6466295"/>
              <a:gd name="connsiteY1" fmla="*/ 387004 h 1636908"/>
              <a:gd name="connsiteX2" fmla="*/ 6466295 w 6466295"/>
              <a:gd name="connsiteY2" fmla="*/ 37311 h 1636908"/>
              <a:gd name="connsiteX3" fmla="*/ 6466295 w 6466295"/>
              <a:gd name="connsiteY3" fmla="*/ 0 h 1636908"/>
              <a:gd name="connsiteX0" fmla="*/ 0 w 6466295"/>
              <a:gd name="connsiteY0" fmla="*/ 1599597 h 1599597"/>
              <a:gd name="connsiteX1" fmla="*/ 1122027 w 6466295"/>
              <a:gd name="connsiteY1" fmla="*/ 349693 h 1599597"/>
              <a:gd name="connsiteX2" fmla="*/ 6466295 w 6466295"/>
              <a:gd name="connsiteY2" fmla="*/ 0 h 1599597"/>
              <a:gd name="connsiteX0" fmla="*/ 0 w 6513659"/>
              <a:gd name="connsiteY0" fmla="*/ 1502590 h 1502590"/>
              <a:gd name="connsiteX1" fmla="*/ 1122027 w 6513659"/>
              <a:gd name="connsiteY1" fmla="*/ 252686 h 1502590"/>
              <a:gd name="connsiteX2" fmla="*/ 6513659 w 6513659"/>
              <a:gd name="connsiteY2" fmla="*/ 0 h 1502590"/>
              <a:gd name="connsiteX0" fmla="*/ 0 w 6482083"/>
              <a:gd name="connsiteY0" fmla="*/ 1621984 h 1621984"/>
              <a:gd name="connsiteX1" fmla="*/ 1122027 w 6482083"/>
              <a:gd name="connsiteY1" fmla="*/ 372080 h 1621984"/>
              <a:gd name="connsiteX2" fmla="*/ 6482083 w 6482083"/>
              <a:gd name="connsiteY2" fmla="*/ 0 h 1621984"/>
              <a:gd name="connsiteX0" fmla="*/ 0 w 6482083"/>
              <a:gd name="connsiteY0" fmla="*/ 1621984 h 1621984"/>
              <a:gd name="connsiteX1" fmla="*/ 1224650 w 6482083"/>
              <a:gd name="connsiteY1" fmla="*/ 364618 h 1621984"/>
              <a:gd name="connsiteX2" fmla="*/ 6482083 w 6482083"/>
              <a:gd name="connsiteY2" fmla="*/ 0 h 1621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083" h="1621984">
                <a:moveTo>
                  <a:pt x="0" y="1621984"/>
                </a:moveTo>
                <a:cubicBezTo>
                  <a:pt x="125213" y="1198043"/>
                  <a:pt x="146934" y="631218"/>
                  <a:pt x="1224650" y="364618"/>
                </a:cubicBezTo>
                <a:cubicBezTo>
                  <a:pt x="3013957" y="-15900"/>
                  <a:pt x="5334817" y="55794"/>
                  <a:pt x="648208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128" y="4621138"/>
            <a:ext cx="75630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These data are from 16 different studies with different tasks and varying between 15 and 31 participants</a:t>
            </a:r>
            <a:endParaRPr kumimoji="0" lang="en-C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85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897547"/>
            <a:ext cx="8568159" cy="3116238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Task Instructions</a:t>
            </a:r>
            <a:endParaRPr lang="en-IE" sz="80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2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5597" y="0"/>
            <a:ext cx="7428153" cy="78835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Creating task instructions </a:t>
            </a:r>
            <a:r>
              <a:rPr lang="en-US" dirty="0">
                <a:solidFill>
                  <a:srgbClr val="000000"/>
                </a:solidFill>
              </a:rPr>
              <a:t>– Representative, typical, fixable</a:t>
            </a:r>
            <a:endParaRPr lang="en-US" b="1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5492" y="1312998"/>
            <a:ext cx="8300631" cy="3519194"/>
          </a:xfrm>
        </p:spPr>
        <p:txBody>
          <a:bodyPr>
            <a:normAutofit/>
          </a:bodyPr>
          <a:lstStyle/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Select task instructions that are typical of the top task in question. 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Do not try and choose difficult, unusual, once-off-type tasks.</a:t>
            </a:r>
          </a:p>
          <a:p>
            <a:pPr lvl="1">
              <a:spcAft>
                <a:spcPts val="8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Cisco top task: </a:t>
            </a:r>
            <a:r>
              <a:rPr lang="en-US" dirty="0">
                <a:solidFill>
                  <a:srgbClr val="000000"/>
                </a:solidFill>
              </a:rPr>
              <a:t>Downloading software. 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Task instruction: </a:t>
            </a:r>
            <a:r>
              <a:rPr lang="en-US" dirty="0">
                <a:solidFill>
                  <a:srgbClr val="000000"/>
                </a:solidFill>
              </a:rPr>
              <a:t>Download the latest firmware for the RV042 router.</a:t>
            </a:r>
          </a:p>
          <a:p>
            <a:pPr marL="742950" lvl="3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This is a popular router</a:t>
            </a:r>
          </a:p>
          <a:p>
            <a:pPr marL="742950" lvl="3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Download process is reflective of many other routers that Cisco sells. </a:t>
            </a:r>
          </a:p>
        </p:txBody>
      </p:sp>
    </p:spTree>
    <p:extLst>
      <p:ext uri="{BB962C8B-B14F-4D97-AF65-F5344CB8AC3E}">
        <p14:creationId xmlns:p14="http://schemas.microsoft.com/office/powerpoint/2010/main" val="231431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786" y="-1"/>
            <a:ext cx="7428153" cy="78835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Creating task instructions </a:t>
            </a:r>
            <a:r>
              <a:rPr lang="en-US" dirty="0">
                <a:solidFill>
                  <a:srgbClr val="000000"/>
                </a:solidFill>
              </a:rPr>
              <a:t>– Repeatable</a:t>
            </a:r>
            <a:endParaRPr lang="en-US" b="1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7743" y="1247683"/>
            <a:ext cx="8300631" cy="3519194"/>
          </a:xfrm>
        </p:spPr>
        <p:txBody>
          <a:bodyPr>
            <a:normAutofit lnSpcReduction="10000"/>
          </a:bodyPr>
          <a:lstStyle/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Very important:</a:t>
            </a:r>
            <a:r>
              <a:rPr lang="en-US" dirty="0">
                <a:solidFill>
                  <a:srgbClr val="000000"/>
                </a:solidFill>
              </a:rPr>
              <a:t> Top Tasks is dependent on testing the same task instructions over time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2009 OECD task instruction: In 2008, was Vietnam in the list of countries that received official development assistance?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2013 OECD task instruction: In 2012, was Vietnam in the list of countries that received official development assistance?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Ongoing Cisco task instruction: Download the latest firmware for the RV042 router.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9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" y="1581150"/>
            <a:ext cx="4762500" cy="35623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786" y="-1"/>
            <a:ext cx="7428153" cy="78835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Creating task instructions </a:t>
            </a:r>
            <a:r>
              <a:rPr lang="en-US" dirty="0">
                <a:solidFill>
                  <a:srgbClr val="000000"/>
                </a:solidFill>
              </a:rPr>
              <a:t>– No hidden clues</a:t>
            </a:r>
            <a:endParaRPr lang="en-US" b="1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37945" y="1289551"/>
            <a:ext cx="4691323" cy="3902349"/>
          </a:xfrm>
        </p:spPr>
        <p:txBody>
          <a:bodyPr>
            <a:normAutofit/>
          </a:bodyPr>
          <a:lstStyle/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Do not have any </a:t>
            </a:r>
            <a:r>
              <a:rPr lang="en-US" b="1" dirty="0">
                <a:solidFill>
                  <a:srgbClr val="000000"/>
                </a:solidFill>
              </a:rPr>
              <a:t>clues</a:t>
            </a:r>
            <a:r>
              <a:rPr lang="en-US" dirty="0">
                <a:solidFill>
                  <a:srgbClr val="000000"/>
                </a:solidFill>
              </a:rPr>
              <a:t> within the task instruction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Opposite of Search Engine Optimization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Copy and paste pieces of instruction into search engine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Hide the true intent of the task, where possible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NO:</a:t>
            </a:r>
            <a:r>
              <a:rPr lang="en-US" dirty="0">
                <a:solidFill>
                  <a:srgbClr val="000000"/>
                </a:solidFill>
              </a:rPr>
              <a:t> Find the maternity leave policy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YES: </a:t>
            </a:r>
            <a:r>
              <a:rPr lang="en-US" dirty="0">
                <a:solidFill>
                  <a:srgbClr val="000000"/>
                </a:solidFill>
              </a:rPr>
              <a:t>Your colleague is pregnant. How many months can she take off?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04713" y="4914901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Helvetica Light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25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786" y="-1"/>
            <a:ext cx="7428153" cy="78835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Creating task instructions </a:t>
            </a:r>
            <a:r>
              <a:rPr lang="en-US" dirty="0">
                <a:solidFill>
                  <a:srgbClr val="000000"/>
                </a:solidFill>
              </a:rPr>
              <a:t>– 30 words or less</a:t>
            </a:r>
            <a:endParaRPr lang="en-US" b="1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8063" y="1395707"/>
            <a:ext cx="8400382" cy="3519194"/>
          </a:xfrm>
        </p:spPr>
        <p:txBody>
          <a:bodyPr>
            <a:normAutofit/>
          </a:bodyPr>
          <a:lstStyle/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Pasting into chat – short-term memory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Shorter the better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Aim for 20 words or less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Maximum of 30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04713" y="4914901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Helvetica Light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54" y="990589"/>
            <a:ext cx="3534320" cy="35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4000" r="17712" b="11801"/>
          <a:stretch>
            <a:fillRect/>
          </a:stretch>
        </p:blipFill>
        <p:spPr bwMode="auto">
          <a:xfrm>
            <a:off x="1169195" y="1067992"/>
            <a:ext cx="6656785" cy="415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28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897547"/>
            <a:ext cx="8568159" cy="3116238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Customer Journeys</a:t>
            </a:r>
            <a:endParaRPr lang="en-IE" sz="80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159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849" y="-104504"/>
            <a:ext cx="7428153" cy="78835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Customer journeys for task instructions</a:t>
            </a:r>
            <a:endParaRPr lang="en-US" b="1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9796" y="1103991"/>
            <a:ext cx="8371642" cy="3684397"/>
          </a:xfrm>
        </p:spPr>
        <p:txBody>
          <a:bodyPr>
            <a:normAutofit fontScale="70000" lnSpcReduction="20000"/>
          </a:bodyPr>
          <a:lstStyle/>
          <a:p>
            <a:pPr lvl="1"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</a:rPr>
              <a:t>Top Task 3 for NetApp: </a:t>
            </a:r>
            <a:r>
              <a:rPr lang="en-US" dirty="0">
                <a:solidFill>
                  <a:srgbClr val="000000"/>
                </a:solidFill>
              </a:rPr>
              <a:t>Data protection</a:t>
            </a:r>
          </a:p>
          <a:p>
            <a:pPr lvl="1"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</a:rPr>
              <a:t>Task Instruction: </a:t>
            </a:r>
            <a:r>
              <a:rPr lang="en-US" dirty="0">
                <a:solidFill>
                  <a:srgbClr val="000000"/>
                </a:solidFill>
              </a:rPr>
              <a:t>Find a document that gives you the ten key benefits of NetApp SnapVault.</a:t>
            </a:r>
          </a:p>
          <a:p>
            <a:pPr lvl="1">
              <a:spcAft>
                <a:spcPts val="8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en-US" b="1" dirty="0">
                <a:solidFill>
                  <a:srgbClr val="000000"/>
                </a:solidFill>
              </a:rPr>
              <a:t>Expected Customer Journey: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NetApp.com homepage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Click on ‘Products’ in the Products Mega Menu 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Click on ‘Data Protection Software’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On the ‘NetApp Data Protection Software’ page, click on ‘SnapVault’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On the ‘SnapVault’ product page, go to ‘More info’ on the right-hand side, then click on ‘SnapVault Top Reasons PDF’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Landing page: http://www.netapp.com/us/system/pdf-reader.aspx?cc=us&amp;m=ds-5944.pdf&amp;pdfUri=tcm:10-120975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Answer: ‘Top Reasons – Why Use NetApp Snap Vault Replication-Based Disk-to-Disk Backup’ PDF</a:t>
            </a:r>
          </a:p>
          <a:p>
            <a:pPr lvl="1">
              <a:spcAft>
                <a:spcPts val="800"/>
              </a:spcAft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906" b="28334"/>
          <a:stretch/>
        </p:blipFill>
        <p:spPr>
          <a:xfrm>
            <a:off x="-57510" y="-19237"/>
            <a:ext cx="9494807" cy="52111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786" y="-1"/>
            <a:ext cx="7428153" cy="78835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Creating task instructions 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Target time</a:t>
            </a:r>
            <a:endParaRPr lang="en-US" b="1" dirty="0"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45488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1347671"/>
            <a:ext cx="8568159" cy="2666114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REMOTE</a:t>
            </a:r>
            <a:b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</a:br>
            <a:r>
              <a:rPr lang="en-IE" sz="8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966283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1383476"/>
            <a:ext cx="8568159" cy="2077492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5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FASTER</a:t>
            </a:r>
          </a:p>
        </p:txBody>
      </p:sp>
    </p:spTree>
    <p:extLst>
      <p:ext uri="{BB962C8B-B14F-4D97-AF65-F5344CB8AC3E}">
        <p14:creationId xmlns:p14="http://schemas.microsoft.com/office/powerpoint/2010/main" val="2408483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98981" y="1487352"/>
            <a:ext cx="8894190" cy="1973617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4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CHEAPER</a:t>
            </a:r>
          </a:p>
        </p:txBody>
      </p:sp>
    </p:spTree>
    <p:extLst>
      <p:ext uri="{BB962C8B-B14F-4D97-AF65-F5344CB8AC3E}">
        <p14:creationId xmlns:p14="http://schemas.microsoft.com/office/powerpoint/2010/main" val="187860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1383476"/>
            <a:ext cx="8568159" cy="2077492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5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2998676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2566" y="22647"/>
            <a:ext cx="10553031" cy="70599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786" y="-166780"/>
            <a:ext cx="7428153" cy="78835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Skills required to measure</a:t>
            </a:r>
            <a:endParaRPr lang="en-US" b="1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87878" y="2064136"/>
            <a:ext cx="2134733" cy="1436788"/>
          </a:xfrm>
        </p:spPr>
        <p:txBody>
          <a:bodyPr>
            <a:normAutofit/>
          </a:bodyPr>
          <a:lstStyle/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800" b="1" dirty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Patient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800" b="1" dirty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Quiet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20694" y="253190"/>
            <a:ext cx="1857812" cy="110285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8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69863" indent="-169863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00050" indent="-230188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631825" indent="-231775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41ABC8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Empathetic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41ABC8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Humble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9962" y="810997"/>
            <a:ext cx="2134733" cy="14367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8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69863" indent="-169863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00050" indent="-230188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631825" indent="-231775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41ABC8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Analytical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41ABC8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Methodical</a:t>
            </a:r>
          </a:p>
        </p:txBody>
      </p:sp>
    </p:spTree>
    <p:extLst>
      <p:ext uri="{BB962C8B-B14F-4D97-AF65-F5344CB8AC3E}">
        <p14:creationId xmlns:p14="http://schemas.microsoft.com/office/powerpoint/2010/main" val="2379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4786" y="-1"/>
            <a:ext cx="7428153" cy="78835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Skills required to measure</a:t>
            </a:r>
            <a:r>
              <a:rPr lang="en-US" dirty="0">
                <a:solidFill>
                  <a:srgbClr val="000000"/>
                </a:solidFill>
              </a:rPr>
              <a:t> – What NOT to do</a:t>
            </a:r>
            <a:endParaRPr lang="en-US" b="1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5232" y="1195432"/>
            <a:ext cx="8326206" cy="3519194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 Talk Aloud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 exception spotting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 guidance, no hints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 ongoing conversation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 moods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 judgment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 answers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 loud typing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No loud breathing</a:t>
            </a:r>
          </a:p>
          <a:p>
            <a:pPr lvl="1">
              <a:spcAft>
                <a:spcPts val="800"/>
              </a:spcAft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404713" y="4914901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Helvetica Light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96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Overall results: Success, Failure, Time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437"/>
            <a:ext cx="3708400" cy="2648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00" y="1317437"/>
            <a:ext cx="5245100" cy="285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z="1800" dirty="0"/>
              <a:t>30 classes for sorting</a:t>
            </a:r>
          </a:p>
        </p:txBody>
      </p:sp>
      <p:pic>
        <p:nvPicPr>
          <p:cNvPr id="1024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99" y="844154"/>
            <a:ext cx="317182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627" y="4496164"/>
            <a:ext cx="439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Top task identification project, European Commission</a:t>
            </a:r>
          </a:p>
        </p:txBody>
      </p:sp>
    </p:spTree>
    <p:extLst>
      <p:ext uri="{BB962C8B-B14F-4D97-AF65-F5344CB8AC3E}">
        <p14:creationId xmlns:p14="http://schemas.microsoft.com/office/powerpoint/2010/main" val="1132385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1"/>
            <a:ext cx="9220200" cy="512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555588" y="626274"/>
            <a:ext cx="2664612" cy="440527"/>
          </a:xfrm>
          <a:prstGeom prst="rect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35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3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6681" y="0"/>
            <a:ext cx="9077320" cy="679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90205" y="3584091"/>
            <a:ext cx="5157307" cy="383752"/>
          </a:xfrm>
          <a:prstGeom prst="rect">
            <a:avLst/>
          </a:prstGeom>
          <a:noFill/>
          <a:ln w="4762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>
              <a:solidFill>
                <a:srgbClr val="015D8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-27799"/>
            <a:ext cx="9219112" cy="5343771"/>
          </a:xfrm>
          <a:prstGeom prst="rect">
            <a:avLst/>
          </a:prstGeom>
          <a:solidFill>
            <a:schemeClr val="accent1">
              <a:alpha val="94901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E" sz="4875" b="1" dirty="0">
                <a:solidFill>
                  <a:srgbClr val="002633"/>
                </a:solidFill>
                <a:latin typeface="Arial" pitchFamily="34" charset="0"/>
                <a:cs typeface="Arial" pitchFamily="34" charset="0"/>
              </a:rPr>
              <a:t>During treatment for a stomach ulcer, Deborah </a:t>
            </a:r>
            <a:r>
              <a:rPr lang="en-IE" sz="4875" b="1" dirty="0" err="1">
                <a:solidFill>
                  <a:srgbClr val="002633"/>
                </a:solidFill>
                <a:latin typeface="Arial" pitchFamily="34" charset="0"/>
                <a:cs typeface="Arial" pitchFamily="34" charset="0"/>
              </a:rPr>
              <a:t>Knifton</a:t>
            </a:r>
            <a:r>
              <a:rPr lang="en-IE" sz="4875" b="1" dirty="0">
                <a:solidFill>
                  <a:srgbClr val="002633"/>
                </a:solidFill>
                <a:latin typeface="Arial" pitchFamily="34" charset="0"/>
                <a:cs typeface="Arial" pitchFamily="34" charset="0"/>
              </a:rPr>
              <a:t> was devastated to find out that she had stomach cancer. At the age of 40, she had surgery to remove her stomach.</a:t>
            </a:r>
            <a:endParaRPr lang="en-US" sz="4875" dirty="0">
              <a:solidFill>
                <a:srgbClr val="002633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5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uild="allAtOnce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505" name="Picture 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4"/>
            <a:ext cx="10185140" cy="514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9389" y="846537"/>
            <a:ext cx="2445809" cy="348716"/>
          </a:xfrm>
          <a:prstGeom prst="rect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35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3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71" y="1688308"/>
            <a:ext cx="3821628" cy="258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88709" y="142504"/>
            <a:ext cx="8679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t"/>
            <a:r>
              <a:rPr lang="en-CA" sz="2200" b="1" kern="0" dirty="0">
                <a:solidFill>
                  <a:srgbClr val="015D8B"/>
                </a:solidFill>
              </a:rPr>
              <a:t>You have a debt owed to you of £2000 for an invoice issued earlier this year. It became overdue on the 1st of July 2011. You have no contract with the debtor. You can charge interest. How much? </a:t>
            </a:r>
            <a:endParaRPr lang="en-CA" sz="2200" kern="0" dirty="0">
              <a:solidFill>
                <a:srgbClr val="015D8B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84913" y="4179105"/>
            <a:ext cx="2035983" cy="267893"/>
          </a:xfrm>
          <a:prstGeom prst="rect">
            <a:avLst/>
          </a:prstGeom>
          <a:solidFill>
            <a:srgbClr val="015D8B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r" defTabSz="342900"/>
            <a:r>
              <a:rPr lang="en-CA" sz="1200" b="1" kern="0" dirty="0">
                <a:solidFill>
                  <a:srgbClr val="FFFFFF"/>
                </a:solidFill>
              </a:rPr>
              <a:t>Median time on task (sec) =</a:t>
            </a:r>
          </a:p>
        </p:txBody>
      </p:sp>
      <p:sp>
        <p:nvSpPr>
          <p:cNvPr id="17" name="Rectangle 16"/>
          <p:cNvSpPr/>
          <p:nvPr>
            <p:custDataLst>
              <p:tags r:id="rId3"/>
            </p:custDataLst>
          </p:nvPr>
        </p:nvSpPr>
        <p:spPr bwMode="auto">
          <a:xfrm>
            <a:off x="2674475" y="4179105"/>
            <a:ext cx="535785" cy="267893"/>
          </a:xfrm>
          <a:prstGeom prst="rect">
            <a:avLst/>
          </a:prstGeom>
          <a:solidFill>
            <a:srgbClr val="015D8B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342900"/>
            <a:r>
              <a:rPr lang="en-CA" sz="1200" b="1" kern="0">
                <a:solidFill>
                  <a:srgbClr val="FFFFFF"/>
                </a:solidFill>
              </a:rPr>
              <a:t>320.5</a:t>
            </a:r>
            <a:endParaRPr lang="en-CA" sz="1200" b="1" kern="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84913" y="4500576"/>
            <a:ext cx="2035983" cy="26789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r" defTabSz="342900"/>
            <a:r>
              <a:rPr lang="en-CA" sz="1200" b="1" kern="0" dirty="0">
                <a:solidFill>
                  <a:srgbClr val="015D8B"/>
                </a:solidFill>
              </a:rPr>
              <a:t>Target time on task (sec) =</a:t>
            </a:r>
            <a:endParaRPr lang="en-CA" sz="1200" b="1" kern="0" dirty="0">
              <a:solidFill>
                <a:srgbClr val="014E76"/>
              </a:solidFill>
            </a:endParaRPr>
          </a:p>
        </p:txBody>
      </p:sp>
      <p:sp>
        <p:nvSpPr>
          <p:cNvPr id="19" name="Rectangle 18"/>
          <p:cNvSpPr/>
          <p:nvPr>
            <p:custDataLst>
              <p:tags r:id="rId4"/>
            </p:custDataLst>
          </p:nvPr>
        </p:nvSpPr>
        <p:spPr bwMode="auto">
          <a:xfrm>
            <a:off x="2681618" y="4500576"/>
            <a:ext cx="528642" cy="26789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342900"/>
            <a:r>
              <a:rPr lang="en-US" sz="1200" b="1" kern="0">
                <a:solidFill>
                  <a:srgbClr val="015D8B"/>
                </a:solidFill>
                <a:cs typeface="Calibri" pitchFamily="34" charset="0"/>
              </a:rPr>
              <a:t>150</a:t>
            </a:r>
            <a:endParaRPr lang="en-US" sz="1200" b="1" kern="0" dirty="0">
              <a:solidFill>
                <a:srgbClr val="015D8B"/>
              </a:solidFill>
              <a:cs typeface="Calibri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7" cstate="print"/>
          <a:srcRect r="25877" b="76245"/>
          <a:stretch/>
        </p:blipFill>
        <p:spPr bwMode="auto">
          <a:xfrm>
            <a:off x="4631141" y="2510239"/>
            <a:ext cx="4197278" cy="62753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4506686" y="3955143"/>
            <a:ext cx="449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task performance indicator project, Business Link UK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9852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348979" y="519113"/>
            <a:ext cx="6590109" cy="353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defTabSz="342900" eaLnBrk="0" hangingPunct="0"/>
            <a:r>
              <a:rPr lang="en-IE" sz="2400" b="1" kern="0">
                <a:solidFill>
                  <a:srgbClr val="015D8B"/>
                </a:solidFill>
                <a:cs typeface="Times New Roman" pitchFamily="18" charset="0"/>
              </a:rPr>
              <a:t>1 Debt</a:t>
            </a:r>
          </a:p>
          <a:p>
            <a:pPr marL="342900" indent="-342900" defTabSz="342900" eaLnBrk="0" hangingPunct="0"/>
            <a:r>
              <a:rPr lang="en-US" sz="2100" b="1" kern="0">
                <a:solidFill>
                  <a:srgbClr val="015D8B"/>
                </a:solidFill>
                <a:cs typeface="Times New Roman" pitchFamily="18" charset="0"/>
              </a:rPr>
              <a:t>You have a debt owed to you of £2000. It became overdue on the 1</a:t>
            </a:r>
            <a:r>
              <a:rPr lang="en-US" sz="2100" b="1" kern="0" baseline="30000">
                <a:solidFill>
                  <a:srgbClr val="015D8B"/>
                </a:solidFill>
                <a:cs typeface="Times New Roman" pitchFamily="18" charset="0"/>
              </a:rPr>
              <a:t>st</a:t>
            </a:r>
            <a:r>
              <a:rPr lang="en-US" sz="2100" b="1" kern="0">
                <a:solidFill>
                  <a:srgbClr val="015D8B"/>
                </a:solidFill>
                <a:cs typeface="Times New Roman" pitchFamily="18" charset="0"/>
              </a:rPr>
              <a:t> of June 2011. You have no contract with the debtor. You can charge interest. How much?</a:t>
            </a:r>
            <a:endParaRPr lang="en-IE" sz="1050" b="1" kern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/>
            <a:r>
              <a:rPr lang="en-IE" sz="1050" b="1" kern="0">
                <a:solidFill>
                  <a:srgbClr val="015D8B"/>
                </a:solidFill>
                <a:cs typeface="Times New Roman" pitchFamily="18" charset="0"/>
              </a:rPr>
              <a:t>Navigation path: 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endParaRPr lang="en-IE" sz="1050" b="1" kern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en-IE" sz="1050" b="1" kern="0">
                <a:solidFill>
                  <a:srgbClr val="015D8B"/>
                </a:solidFill>
                <a:cs typeface="Times New Roman" pitchFamily="18" charset="0"/>
                <a:hlinkClick r:id="rId3"/>
              </a:rPr>
              <a:t>http://www.businesslink.gov.uk/</a:t>
            </a:r>
            <a:endParaRPr lang="en-IE" sz="1050" b="1" kern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en-IE" sz="1050" b="1" kern="0">
                <a:solidFill>
                  <a:srgbClr val="015D8B"/>
                </a:solidFill>
                <a:cs typeface="Times New Roman" pitchFamily="18" charset="0"/>
              </a:rPr>
              <a:t>Finance and grants 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en-IE" sz="1050" b="1" kern="0">
                <a:solidFill>
                  <a:srgbClr val="015D8B"/>
                </a:solidFill>
                <a:cs typeface="Times New Roman" pitchFamily="18" charset="0"/>
              </a:rPr>
              <a:t>Debt recovery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en-GB" sz="1050" b="1" kern="0">
                <a:solidFill>
                  <a:srgbClr val="015D8B"/>
                </a:solidFill>
                <a:cs typeface="Times New Roman" pitchFamily="18" charset="0"/>
              </a:rPr>
              <a:t>Calculate the interest due on an unpaid debt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en-GB" sz="1050" b="1" kern="0">
                <a:solidFill>
                  <a:srgbClr val="015D8B"/>
                </a:solidFill>
                <a:cs typeface="Times New Roman" pitchFamily="18" charset="0"/>
              </a:rPr>
              <a:t>Go straight to the first question.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en-GB" sz="1050" b="1" kern="0">
                <a:solidFill>
                  <a:srgbClr val="015D8B"/>
                </a:solidFill>
                <a:cs typeface="Times New Roman" pitchFamily="18" charset="0"/>
              </a:rPr>
              <a:t>Statutory interest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en-GB" sz="1050" b="1" kern="0">
                <a:solidFill>
                  <a:srgbClr val="015D8B"/>
                </a:solidFill>
                <a:cs typeface="Times New Roman" pitchFamily="18" charset="0"/>
              </a:rPr>
              <a:t>When was the contract formed? (Any date)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en-GB" sz="1050" b="1" kern="0">
                <a:solidFill>
                  <a:srgbClr val="015D8B"/>
                </a:solidFill>
                <a:cs typeface="Times New Roman" pitchFamily="18" charset="0"/>
              </a:rPr>
              <a:t>When did the payment first become overdue?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endParaRPr lang="en-GB" sz="1050" b="1" kern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>
              <a:buFont typeface="Eurostile"/>
              <a:buAutoNum type="arabicPeriod"/>
            </a:pPr>
            <a:endParaRPr lang="en-GB" sz="1050" b="1" kern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/>
            <a:endParaRPr lang="en-IE" sz="1050" b="1" kern="0">
              <a:solidFill>
                <a:srgbClr val="015D8B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8648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76899"/>
            <a:ext cx="6858000" cy="434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1143000" y="1383618"/>
            <a:ext cx="1160748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5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1" y="265429"/>
            <a:ext cx="6858000" cy="435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2465766" y="2679762"/>
            <a:ext cx="1160748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-20538"/>
            <a:ext cx="6858000" cy="488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2735796" y="1437624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735796" y="2571750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2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-20538"/>
            <a:ext cx="6858000" cy="488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2735796" y="1437624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074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806" y="45244"/>
            <a:ext cx="6148388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1601670" y="2517744"/>
            <a:ext cx="1296144" cy="27003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01670" y="2787774"/>
            <a:ext cx="1296144" cy="27003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7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95288" y="634777"/>
            <a:ext cx="8229600" cy="702469"/>
          </a:xfrm>
        </p:spPr>
        <p:txBody>
          <a:bodyPr/>
          <a:lstStyle/>
          <a:p>
            <a:r>
              <a:rPr lang="en-GB" altLang="nl-BE" sz="1800" dirty="0"/>
              <a:t>Card sorting methodology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99362"/>
            <a:ext cx="6102678" cy="3344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627" y="4706619"/>
            <a:ext cx="515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Top task identification project, European Commission</a:t>
            </a:r>
          </a:p>
        </p:txBody>
      </p:sp>
    </p:spTree>
    <p:extLst>
      <p:ext uri="{BB962C8B-B14F-4D97-AF65-F5344CB8AC3E}">
        <p14:creationId xmlns:p14="http://schemas.microsoft.com/office/powerpoint/2010/main" val="2483364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950" y="50006"/>
            <a:ext cx="6134100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3059832" y="3003798"/>
            <a:ext cx="1836204" cy="216024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9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-20538"/>
            <a:ext cx="6858000" cy="488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2735796" y="2571750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08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4981" y="47625"/>
            <a:ext cx="5634038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3167844" y="3705876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287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325" y="52388"/>
            <a:ext cx="62293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666755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348979" y="1588316"/>
            <a:ext cx="6590109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defTabSz="342900" eaLnBrk="0" hangingPunct="0"/>
            <a:r>
              <a:rPr lang="en-US" sz="2700" b="1" kern="0" dirty="0">
                <a:solidFill>
                  <a:srgbClr val="015D8B"/>
                </a:solidFill>
                <a:cs typeface="Times New Roman" pitchFamily="18" charset="0"/>
              </a:rPr>
              <a:t>You have a debt owed to you of £2000. It became overdue on the 1</a:t>
            </a:r>
            <a:r>
              <a:rPr lang="en-US" sz="2700" b="1" kern="0" baseline="30000" dirty="0">
                <a:solidFill>
                  <a:srgbClr val="015D8B"/>
                </a:solidFill>
                <a:cs typeface="Times New Roman" pitchFamily="18" charset="0"/>
              </a:rPr>
              <a:t>st</a:t>
            </a:r>
            <a:r>
              <a:rPr lang="en-US" sz="2700" b="1" kern="0" dirty="0">
                <a:solidFill>
                  <a:srgbClr val="015D8B"/>
                </a:solidFill>
                <a:cs typeface="Times New Roman" pitchFamily="18" charset="0"/>
              </a:rPr>
              <a:t> of June 2011. </a:t>
            </a:r>
            <a:r>
              <a:rPr lang="en-US" sz="2700" b="1" u="sng" kern="0" dirty="0">
                <a:solidFill>
                  <a:srgbClr val="015D8B"/>
                </a:solidFill>
                <a:cs typeface="Times New Roman" pitchFamily="18" charset="0"/>
              </a:rPr>
              <a:t>You have no contract with the debtor.</a:t>
            </a:r>
            <a:r>
              <a:rPr lang="en-US" sz="2700" b="1" kern="0" dirty="0">
                <a:solidFill>
                  <a:srgbClr val="015D8B"/>
                </a:solidFill>
                <a:cs typeface="Times New Roman" pitchFamily="18" charset="0"/>
              </a:rPr>
              <a:t> You can charge interest. How much?</a:t>
            </a:r>
            <a:endParaRPr lang="en-GB" sz="2700" b="1" kern="0" dirty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/>
            <a:endParaRPr lang="en-IE" sz="2700" b="1" kern="0" dirty="0">
              <a:solidFill>
                <a:srgbClr val="015D8B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4609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325" y="52388"/>
            <a:ext cx="62293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 bwMode="auto">
          <a:xfrm>
            <a:off x="2897814" y="2463738"/>
            <a:ext cx="2484276" cy="216024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787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9623" y="11474"/>
            <a:ext cx="5746078" cy="504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16216" y="2409733"/>
            <a:ext cx="13596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IE" sz="15000" b="1" kern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277634" y="1923678"/>
            <a:ext cx="4806534" cy="324036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342900"/>
            <a:endParaRPr lang="en-IE" sz="1350" kern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147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6207"/>
            <a:ext cx="6783884" cy="449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93195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9623" y="11474"/>
            <a:ext cx="5746078" cy="504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006721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9653" y="519523"/>
            <a:ext cx="5869781" cy="416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1763688" y="2733768"/>
            <a:ext cx="2430270" cy="648072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342900"/>
            <a:endParaRPr lang="en-IE" sz="1350" kern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98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" t="35039" r="36455" b="7951"/>
          <a:stretch>
            <a:fillRect/>
          </a:stretch>
        </p:blipFill>
        <p:spPr bwMode="auto">
          <a:xfrm>
            <a:off x="1165622" y="892746"/>
            <a:ext cx="6728222" cy="390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177530" y="514128"/>
            <a:ext cx="2869406" cy="964406"/>
            <a:chOff x="46038" y="1293813"/>
            <a:chExt cx="2679700" cy="900112"/>
          </a:xfrm>
        </p:grpSpPr>
        <p:sp>
          <p:nvSpPr>
            <p:cNvPr id="7" name="Oval 6"/>
            <p:cNvSpPr/>
            <p:nvPr/>
          </p:nvSpPr>
          <p:spPr>
            <a:xfrm rot="5159719">
              <a:off x="58359" y="1880456"/>
              <a:ext cx="301148" cy="3257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500" tIns="81000" rIns="81000" bIns="81000" anchor="ctr"/>
            <a:lstStyle/>
            <a:p>
              <a:pPr marL="0" marR="0" lvl="0" indent="0" algn="ctr" defTabSz="685800" rtl="0" eaLnBrk="0" fontAlgn="base" latinLnBrk="0" hangingPunct="0">
                <a:lnSpc>
                  <a:spcPct val="95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" t="38499" r="86852" b="57393"/>
            <a:stretch>
              <a:fillRect/>
            </a:stretch>
          </p:blipFill>
          <p:spPr bwMode="auto">
            <a:xfrm>
              <a:off x="363538" y="1293813"/>
              <a:ext cx="2362200" cy="5508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743201" y="1788095"/>
            <a:ext cx="5150644" cy="982266"/>
            <a:chOff x="2133600" y="3063875"/>
            <a:chExt cx="4310063" cy="822325"/>
          </a:xfrm>
        </p:grpSpPr>
        <p:sp>
          <p:nvSpPr>
            <p:cNvPr id="20" name="Oval 19"/>
            <p:cNvSpPr/>
            <p:nvPr/>
          </p:nvSpPr>
          <p:spPr>
            <a:xfrm rot="5159719">
              <a:off x="2145489" y="3572293"/>
              <a:ext cx="302018" cy="3257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500" tIns="81000" rIns="81000" bIns="81000" anchor="ctr"/>
            <a:lstStyle/>
            <a:p>
              <a:pPr marL="0" marR="0" lvl="0" indent="0" algn="ctr" defTabSz="685800" rtl="0" eaLnBrk="0" fontAlgn="base" latinLnBrk="0" hangingPunct="0">
                <a:lnSpc>
                  <a:spcPct val="95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13318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5" t="57849" r="65794" b="38644"/>
            <a:stretch>
              <a:fillRect/>
            </a:stretch>
          </p:blipFill>
          <p:spPr bwMode="auto">
            <a:xfrm>
              <a:off x="2468563" y="3063875"/>
              <a:ext cx="3975100" cy="5095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07627" y="4706619"/>
            <a:ext cx="515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Top task identification project, European Commission</a:t>
            </a:r>
          </a:p>
        </p:txBody>
      </p:sp>
    </p:spTree>
    <p:extLst>
      <p:ext uri="{BB962C8B-B14F-4D97-AF65-F5344CB8AC3E}">
        <p14:creationId xmlns:p14="http://schemas.microsoft.com/office/powerpoint/2010/main" val="418479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7724" y="89955"/>
            <a:ext cx="4870289" cy="486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1979712" y="3327834"/>
            <a:ext cx="2430270" cy="432048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342900"/>
            <a:endParaRPr lang="en-IE" sz="1350" kern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004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103339" y="-343159"/>
            <a:ext cx="9347548" cy="687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7696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4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150312" y="-219359"/>
            <a:ext cx="9409460" cy="6945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5119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244856" y="771563"/>
            <a:ext cx="3127119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505325" y="773045"/>
            <a:ext cx="3167063" cy="233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471739" y="-213300"/>
            <a:ext cx="76815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500" b="1" i="0" u="none" strike="noStrike" kern="0" cap="none" spc="0" normalizeH="0" baseline="0" noProof="0" dirty="0">
                <a:ln>
                  <a:noFill/>
                </a:ln>
                <a:solidFill>
                  <a:srgbClr val="0401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endParaRPr kumimoji="0" lang="en-US" sz="7500" b="1" i="0" u="none" strike="noStrike" kern="0" cap="none" spc="0" normalizeH="0" baseline="0" noProof="0" dirty="0">
              <a:ln>
                <a:noFill/>
              </a:ln>
              <a:solidFill>
                <a:srgbClr val="0401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05525" y="-214687"/>
            <a:ext cx="72327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500" b="1" i="0" u="none" strike="noStrike" kern="0" cap="none" spc="0" normalizeH="0" baseline="0" noProof="0" dirty="0">
                <a:ln>
                  <a:noFill/>
                </a:ln>
                <a:solidFill>
                  <a:srgbClr val="0401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7500" b="1" i="0" u="none" strike="noStrike" kern="0" cap="none" spc="0" normalizeH="0" baseline="0" noProof="0" dirty="0">
              <a:ln>
                <a:noFill/>
              </a:ln>
              <a:solidFill>
                <a:srgbClr val="0401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190815" y="3194617"/>
            <a:ext cx="6760779" cy="186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170205" y="3898792"/>
            <a:ext cx="332014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https://whichtestwon.com/</a:t>
            </a:r>
          </a:p>
        </p:txBody>
      </p:sp>
    </p:spTree>
    <p:extLst>
      <p:ext uri="{BB962C8B-B14F-4D97-AF65-F5344CB8AC3E}">
        <p14:creationId xmlns:p14="http://schemas.microsoft.com/office/powerpoint/2010/main" val="3324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-5538" y="-25276"/>
            <a:ext cx="9149539" cy="2444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14430" y="3802518"/>
            <a:ext cx="1914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latin typeface="Calibri Light" panose="020F0302020204030204" pitchFamily="34" charset="0"/>
                <a:cs typeface="Helvetica" panose="020B0604020202020204" pitchFamily="34" charset="0"/>
              </a:rPr>
              <a:t>+353 87 238 6136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131549" y="3710906"/>
            <a:ext cx="435600" cy="433655"/>
            <a:chOff x="5958418" y="3997855"/>
            <a:chExt cx="741890" cy="741890"/>
          </a:xfrm>
        </p:grpSpPr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5958418" y="3997855"/>
              <a:ext cx="741890" cy="74189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37" name="Freeform 93"/>
            <p:cNvSpPr>
              <a:spLocks/>
            </p:cNvSpPr>
            <p:nvPr/>
          </p:nvSpPr>
          <p:spPr bwMode="auto">
            <a:xfrm>
              <a:off x="6130926" y="4160838"/>
              <a:ext cx="319088" cy="477838"/>
            </a:xfrm>
            <a:custGeom>
              <a:avLst/>
              <a:gdLst>
                <a:gd name="T0" fmla="*/ 66 w 160"/>
                <a:gd name="T1" fmla="*/ 62 h 239"/>
                <a:gd name="T2" fmla="*/ 124 w 160"/>
                <a:gd name="T3" fmla="*/ 162 h 239"/>
                <a:gd name="T4" fmla="*/ 160 w 160"/>
                <a:gd name="T5" fmla="*/ 224 h 239"/>
                <a:gd name="T6" fmla="*/ 111 w 160"/>
                <a:gd name="T7" fmla="*/ 228 h 239"/>
                <a:gd name="T8" fmla="*/ 2 w 160"/>
                <a:gd name="T9" fmla="*/ 38 h 239"/>
                <a:gd name="T10" fmla="*/ 31 w 160"/>
                <a:gd name="T11" fmla="*/ 0 h 239"/>
                <a:gd name="T12" fmla="*/ 66 w 160"/>
                <a:gd name="T13" fmla="*/ 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" name="Freeform 94"/>
            <p:cNvSpPr>
              <a:spLocks/>
            </p:cNvSpPr>
            <p:nvPr/>
          </p:nvSpPr>
          <p:spPr bwMode="auto">
            <a:xfrm>
              <a:off x="6199188" y="4111625"/>
              <a:ext cx="139700" cy="176213"/>
            </a:xfrm>
            <a:custGeom>
              <a:avLst/>
              <a:gdLst>
                <a:gd name="T0" fmla="*/ 47 w 70"/>
                <a:gd name="T1" fmla="*/ 85 h 88"/>
                <a:gd name="T2" fmla="*/ 36 w 70"/>
                <a:gd name="T3" fmla="*/ 83 h 88"/>
                <a:gd name="T4" fmla="*/ 3 w 70"/>
                <a:gd name="T5" fmla="*/ 24 h 88"/>
                <a:gd name="T6" fmla="*/ 5 w 70"/>
                <a:gd name="T7" fmla="*/ 13 h 88"/>
                <a:gd name="T8" fmla="*/ 23 w 70"/>
                <a:gd name="T9" fmla="*/ 3 h 88"/>
                <a:gd name="T10" fmla="*/ 34 w 70"/>
                <a:gd name="T11" fmla="*/ 6 h 88"/>
                <a:gd name="T12" fmla="*/ 68 w 70"/>
                <a:gd name="T13" fmla="*/ 64 h 88"/>
                <a:gd name="T14" fmla="*/ 65 w 70"/>
                <a:gd name="T15" fmla="*/ 75 h 88"/>
                <a:gd name="T16" fmla="*/ 47 w 70"/>
                <a:gd name="T17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" name="Freeform 95"/>
            <p:cNvSpPr>
              <a:spLocks/>
            </p:cNvSpPr>
            <p:nvPr/>
          </p:nvSpPr>
          <p:spPr bwMode="auto">
            <a:xfrm>
              <a:off x="6384926" y="4432300"/>
              <a:ext cx="139700" cy="174625"/>
            </a:xfrm>
            <a:custGeom>
              <a:avLst/>
              <a:gdLst>
                <a:gd name="T0" fmla="*/ 47 w 70"/>
                <a:gd name="T1" fmla="*/ 85 h 87"/>
                <a:gd name="T2" fmla="*/ 36 w 70"/>
                <a:gd name="T3" fmla="*/ 82 h 87"/>
                <a:gd name="T4" fmla="*/ 2 w 70"/>
                <a:gd name="T5" fmla="*/ 23 h 87"/>
                <a:gd name="T6" fmla="*/ 5 w 70"/>
                <a:gd name="T7" fmla="*/ 12 h 87"/>
                <a:gd name="T8" fmla="*/ 23 w 70"/>
                <a:gd name="T9" fmla="*/ 2 h 87"/>
                <a:gd name="T10" fmla="*/ 34 w 70"/>
                <a:gd name="T11" fmla="*/ 5 h 87"/>
                <a:gd name="T12" fmla="*/ 68 w 70"/>
                <a:gd name="T13" fmla="*/ 63 h 87"/>
                <a:gd name="T14" fmla="*/ 65 w 70"/>
                <a:gd name="T15" fmla="*/ 74 h 87"/>
                <a:gd name="T16" fmla="*/ 47 w 70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611630" y="4367159"/>
            <a:ext cx="1657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@</a:t>
            </a:r>
            <a:r>
              <a: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gerrymcgovern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131550" y="4262688"/>
            <a:ext cx="435600" cy="433655"/>
            <a:chOff x="6665976" y="2876550"/>
            <a:chExt cx="464756" cy="465910"/>
          </a:xfrm>
        </p:grpSpPr>
        <p:sp>
          <p:nvSpPr>
            <p:cNvPr id="48" name="Freeform 104"/>
            <p:cNvSpPr>
              <a:spLocks/>
            </p:cNvSpPr>
            <p:nvPr/>
          </p:nvSpPr>
          <p:spPr bwMode="auto">
            <a:xfrm>
              <a:off x="6665976" y="2876550"/>
              <a:ext cx="464756" cy="46591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49" name="Freeform 103"/>
            <p:cNvSpPr>
              <a:spLocks/>
            </p:cNvSpPr>
            <p:nvPr/>
          </p:nvSpPr>
          <p:spPr bwMode="auto">
            <a:xfrm>
              <a:off x="6762670" y="2999174"/>
              <a:ext cx="271368" cy="220662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5611630" y="3259053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gerry@customercarewords.com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135241" y="3154581"/>
            <a:ext cx="435600" cy="433655"/>
            <a:chOff x="3465149" y="1128560"/>
            <a:chExt cx="527482" cy="528790"/>
          </a:xfrm>
        </p:grpSpPr>
        <p:sp>
          <p:nvSpPr>
            <p:cNvPr id="53" name="Freeform 104"/>
            <p:cNvSpPr>
              <a:spLocks/>
            </p:cNvSpPr>
            <p:nvPr/>
          </p:nvSpPr>
          <p:spPr bwMode="auto">
            <a:xfrm>
              <a:off x="3465149" y="1128560"/>
              <a:ext cx="527482" cy="52879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54" name="Group 11"/>
            <p:cNvGrpSpPr>
              <a:grpSpLocks noChangeAspect="1"/>
            </p:cNvGrpSpPr>
            <p:nvPr/>
          </p:nvGrpSpPr>
          <p:grpSpPr bwMode="auto">
            <a:xfrm>
              <a:off x="3571581" y="1246159"/>
              <a:ext cx="314620" cy="293592"/>
              <a:chOff x="2678" y="1431"/>
              <a:chExt cx="404" cy="377"/>
            </a:xfrm>
            <a:solidFill>
              <a:schemeClr val="tx1"/>
            </a:solidFill>
          </p:grpSpPr>
          <p:sp>
            <p:nvSpPr>
              <p:cNvPr id="55" name="Freeform 12"/>
              <p:cNvSpPr>
                <a:spLocks noEditPoints="1"/>
              </p:cNvSpPr>
              <p:nvPr/>
            </p:nvSpPr>
            <p:spPr bwMode="auto">
              <a:xfrm>
                <a:off x="2796" y="1482"/>
                <a:ext cx="168" cy="173"/>
              </a:xfrm>
              <a:custGeom>
                <a:avLst/>
                <a:gdLst>
                  <a:gd name="T0" fmla="*/ 32 w 70"/>
                  <a:gd name="T1" fmla="*/ 72 h 72"/>
                  <a:gd name="T2" fmla="*/ 0 w 70"/>
                  <a:gd name="T3" fmla="*/ 40 h 72"/>
                  <a:gd name="T4" fmla="*/ 39 w 70"/>
                  <a:gd name="T5" fmla="*/ 0 h 72"/>
                  <a:gd name="T6" fmla="*/ 70 w 70"/>
                  <a:gd name="T7" fmla="*/ 30 h 72"/>
                  <a:gd name="T8" fmla="*/ 50 w 70"/>
                  <a:gd name="T9" fmla="*/ 55 h 72"/>
                  <a:gd name="T10" fmla="*/ 41 w 70"/>
                  <a:gd name="T11" fmla="*/ 49 h 72"/>
                  <a:gd name="T12" fmla="*/ 28 w 70"/>
                  <a:gd name="T13" fmla="*/ 55 h 72"/>
                  <a:gd name="T14" fmla="*/ 16 w 70"/>
                  <a:gd name="T15" fmla="*/ 41 h 72"/>
                  <a:gd name="T16" fmla="*/ 40 w 70"/>
                  <a:gd name="T17" fmla="*/ 16 h 72"/>
                  <a:gd name="T18" fmla="*/ 53 w 70"/>
                  <a:gd name="T19" fmla="*/ 19 h 72"/>
                  <a:gd name="T20" fmla="*/ 54 w 70"/>
                  <a:gd name="T21" fmla="*/ 19 h 72"/>
                  <a:gd name="T22" fmla="*/ 50 w 70"/>
                  <a:gd name="T23" fmla="*/ 39 h 72"/>
                  <a:gd name="T24" fmla="*/ 51 w 70"/>
                  <a:gd name="T25" fmla="*/ 46 h 72"/>
                  <a:gd name="T26" fmla="*/ 52 w 70"/>
                  <a:gd name="T27" fmla="*/ 46 h 72"/>
                  <a:gd name="T28" fmla="*/ 52 w 70"/>
                  <a:gd name="T29" fmla="*/ 46 h 72"/>
                  <a:gd name="T30" fmla="*/ 60 w 70"/>
                  <a:gd name="T31" fmla="*/ 31 h 72"/>
                  <a:gd name="T32" fmla="*/ 38 w 70"/>
                  <a:gd name="T33" fmla="*/ 8 h 72"/>
                  <a:gd name="T34" fmla="*/ 10 w 70"/>
                  <a:gd name="T35" fmla="*/ 39 h 72"/>
                  <a:gd name="T36" fmla="*/ 34 w 70"/>
                  <a:gd name="T37" fmla="*/ 64 h 72"/>
                  <a:gd name="T38" fmla="*/ 49 w 70"/>
                  <a:gd name="T39" fmla="*/ 61 h 72"/>
                  <a:gd name="T40" fmla="*/ 50 w 70"/>
                  <a:gd name="T41" fmla="*/ 60 h 72"/>
                  <a:gd name="T42" fmla="*/ 52 w 70"/>
                  <a:gd name="T43" fmla="*/ 68 h 72"/>
                  <a:gd name="T44" fmla="*/ 51 w 70"/>
                  <a:gd name="T45" fmla="*/ 69 h 72"/>
                  <a:gd name="T46" fmla="*/ 32 w 70"/>
                  <a:gd name="T47" fmla="*/ 72 h 72"/>
                  <a:gd name="T48" fmla="*/ 39 w 70"/>
                  <a:gd name="T49" fmla="*/ 27 h 72"/>
                  <a:gd name="T50" fmla="*/ 28 w 70"/>
                  <a:gd name="T51" fmla="*/ 40 h 72"/>
                  <a:gd name="T52" fmla="*/ 32 w 70"/>
                  <a:gd name="T53" fmla="*/ 45 h 72"/>
                  <a:gd name="T54" fmla="*/ 39 w 70"/>
                  <a:gd name="T55" fmla="*/ 35 h 72"/>
                  <a:gd name="T56" fmla="*/ 41 w 70"/>
                  <a:gd name="T57" fmla="*/ 27 h 72"/>
                  <a:gd name="T58" fmla="*/ 39 w 70"/>
                  <a:gd name="T5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" h="72">
                    <a:moveTo>
                      <a:pt x="32" y="72"/>
                    </a:moveTo>
                    <a:cubicBezTo>
                      <a:pt x="16" y="72"/>
                      <a:pt x="0" y="61"/>
                      <a:pt x="0" y="40"/>
                    </a:cubicBezTo>
                    <a:cubicBezTo>
                      <a:pt x="0" y="17"/>
                      <a:pt x="16" y="0"/>
                      <a:pt x="39" y="0"/>
                    </a:cubicBezTo>
                    <a:cubicBezTo>
                      <a:pt x="57" y="0"/>
                      <a:pt x="70" y="13"/>
                      <a:pt x="70" y="30"/>
                    </a:cubicBezTo>
                    <a:cubicBezTo>
                      <a:pt x="70" y="45"/>
                      <a:pt x="62" y="55"/>
                      <a:pt x="50" y="55"/>
                    </a:cubicBezTo>
                    <a:cubicBezTo>
                      <a:pt x="45" y="55"/>
                      <a:pt x="42" y="53"/>
                      <a:pt x="41" y="49"/>
                    </a:cubicBezTo>
                    <a:cubicBezTo>
                      <a:pt x="37" y="53"/>
                      <a:pt x="33" y="55"/>
                      <a:pt x="28" y="55"/>
                    </a:cubicBezTo>
                    <a:cubicBezTo>
                      <a:pt x="21" y="55"/>
                      <a:pt x="16" y="50"/>
                      <a:pt x="16" y="41"/>
                    </a:cubicBezTo>
                    <a:cubicBezTo>
                      <a:pt x="16" y="27"/>
                      <a:pt x="26" y="16"/>
                      <a:pt x="40" y="16"/>
                    </a:cubicBezTo>
                    <a:cubicBezTo>
                      <a:pt x="45" y="16"/>
                      <a:pt x="50" y="18"/>
                      <a:pt x="53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43"/>
                      <a:pt x="50" y="45"/>
                      <a:pt x="51" y="46"/>
                    </a:cubicBezTo>
                    <a:cubicBezTo>
                      <a:pt x="51" y="46"/>
                      <a:pt x="51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46"/>
                      <a:pt x="60" y="42"/>
                      <a:pt x="60" y="31"/>
                    </a:cubicBezTo>
                    <a:cubicBezTo>
                      <a:pt x="60" y="17"/>
                      <a:pt x="51" y="8"/>
                      <a:pt x="38" y="8"/>
                    </a:cubicBezTo>
                    <a:cubicBezTo>
                      <a:pt x="24" y="8"/>
                      <a:pt x="10" y="19"/>
                      <a:pt x="10" y="39"/>
                    </a:cubicBezTo>
                    <a:cubicBezTo>
                      <a:pt x="10" y="54"/>
                      <a:pt x="19" y="64"/>
                      <a:pt x="34" y="64"/>
                    </a:cubicBezTo>
                    <a:cubicBezTo>
                      <a:pt x="39" y="64"/>
                      <a:pt x="45" y="63"/>
                      <a:pt x="49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45" y="71"/>
                      <a:pt x="40" y="72"/>
                      <a:pt x="32" y="72"/>
                    </a:cubicBezTo>
                    <a:close/>
                    <a:moveTo>
                      <a:pt x="39" y="27"/>
                    </a:moveTo>
                    <a:cubicBezTo>
                      <a:pt x="33" y="27"/>
                      <a:pt x="28" y="33"/>
                      <a:pt x="28" y="40"/>
                    </a:cubicBezTo>
                    <a:cubicBezTo>
                      <a:pt x="28" y="42"/>
                      <a:pt x="29" y="45"/>
                      <a:pt x="32" y="45"/>
                    </a:cubicBezTo>
                    <a:cubicBezTo>
                      <a:pt x="35" y="45"/>
                      <a:pt x="39" y="41"/>
                      <a:pt x="39" y="35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7"/>
                      <a:pt x="3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3"/>
              <p:cNvSpPr>
                <a:spLocks noEditPoints="1"/>
              </p:cNvSpPr>
              <p:nvPr/>
            </p:nvSpPr>
            <p:spPr bwMode="auto">
              <a:xfrm>
                <a:off x="2678" y="1431"/>
                <a:ext cx="404" cy="377"/>
              </a:xfrm>
              <a:custGeom>
                <a:avLst/>
                <a:gdLst>
                  <a:gd name="T0" fmla="*/ 4 w 168"/>
                  <a:gd name="T1" fmla="*/ 157 h 157"/>
                  <a:gd name="T2" fmla="*/ 0 w 168"/>
                  <a:gd name="T3" fmla="*/ 153 h 157"/>
                  <a:gd name="T4" fmla="*/ 0 w 168"/>
                  <a:gd name="T5" fmla="*/ 51 h 157"/>
                  <a:gd name="T6" fmla="*/ 2 w 168"/>
                  <a:gd name="T7" fmla="*/ 47 h 157"/>
                  <a:gd name="T8" fmla="*/ 17 w 168"/>
                  <a:gd name="T9" fmla="*/ 37 h 157"/>
                  <a:gd name="T10" fmla="*/ 17 w 168"/>
                  <a:gd name="T11" fmla="*/ 14 h 157"/>
                  <a:gd name="T12" fmla="*/ 21 w 168"/>
                  <a:gd name="T13" fmla="*/ 10 h 157"/>
                  <a:gd name="T14" fmla="*/ 59 w 168"/>
                  <a:gd name="T15" fmla="*/ 10 h 157"/>
                  <a:gd name="T16" fmla="*/ 73 w 168"/>
                  <a:gd name="T17" fmla="*/ 2 h 157"/>
                  <a:gd name="T18" fmla="*/ 84 w 168"/>
                  <a:gd name="T19" fmla="*/ 0 h 157"/>
                  <a:gd name="T20" fmla="*/ 94 w 168"/>
                  <a:gd name="T21" fmla="*/ 2 h 157"/>
                  <a:gd name="T22" fmla="*/ 109 w 168"/>
                  <a:gd name="T23" fmla="*/ 10 h 157"/>
                  <a:gd name="T24" fmla="*/ 147 w 168"/>
                  <a:gd name="T25" fmla="*/ 10 h 157"/>
                  <a:gd name="T26" fmla="*/ 151 w 168"/>
                  <a:gd name="T27" fmla="*/ 14 h 157"/>
                  <a:gd name="T28" fmla="*/ 151 w 168"/>
                  <a:gd name="T29" fmla="*/ 37 h 157"/>
                  <a:gd name="T30" fmla="*/ 166 w 168"/>
                  <a:gd name="T31" fmla="*/ 47 h 157"/>
                  <a:gd name="T32" fmla="*/ 168 w 168"/>
                  <a:gd name="T33" fmla="*/ 51 h 157"/>
                  <a:gd name="T34" fmla="*/ 168 w 168"/>
                  <a:gd name="T35" fmla="*/ 153 h 157"/>
                  <a:gd name="T36" fmla="*/ 164 w 168"/>
                  <a:gd name="T37" fmla="*/ 157 h 157"/>
                  <a:gd name="T38" fmla="*/ 4 w 168"/>
                  <a:gd name="T39" fmla="*/ 157 h 157"/>
                  <a:gd name="T40" fmla="*/ 154 w 168"/>
                  <a:gd name="T41" fmla="*/ 148 h 157"/>
                  <a:gd name="T42" fmla="*/ 107 w 168"/>
                  <a:gd name="T43" fmla="*/ 106 h 157"/>
                  <a:gd name="T44" fmla="*/ 60 w 168"/>
                  <a:gd name="T45" fmla="*/ 106 h 157"/>
                  <a:gd name="T46" fmla="*/ 13 w 168"/>
                  <a:gd name="T47" fmla="*/ 148 h 157"/>
                  <a:gd name="T48" fmla="*/ 154 w 168"/>
                  <a:gd name="T49" fmla="*/ 148 h 157"/>
                  <a:gd name="T50" fmla="*/ 8 w 168"/>
                  <a:gd name="T51" fmla="*/ 142 h 157"/>
                  <a:gd name="T52" fmla="*/ 45 w 168"/>
                  <a:gd name="T53" fmla="*/ 105 h 157"/>
                  <a:gd name="T54" fmla="*/ 8 w 168"/>
                  <a:gd name="T55" fmla="*/ 62 h 157"/>
                  <a:gd name="T56" fmla="*/ 8 w 168"/>
                  <a:gd name="T57" fmla="*/ 142 h 157"/>
                  <a:gd name="T58" fmla="*/ 122 w 168"/>
                  <a:gd name="T59" fmla="*/ 105 h 157"/>
                  <a:gd name="T60" fmla="*/ 160 w 168"/>
                  <a:gd name="T61" fmla="*/ 142 h 157"/>
                  <a:gd name="T62" fmla="*/ 160 w 168"/>
                  <a:gd name="T63" fmla="*/ 62 h 157"/>
                  <a:gd name="T64" fmla="*/ 122 w 168"/>
                  <a:gd name="T65" fmla="*/ 105 h 157"/>
                  <a:gd name="T66" fmla="*/ 52 w 168"/>
                  <a:gd name="T67" fmla="*/ 100 h 157"/>
                  <a:gd name="T68" fmla="*/ 60 w 168"/>
                  <a:gd name="T69" fmla="*/ 97 h 157"/>
                  <a:gd name="T70" fmla="*/ 107 w 168"/>
                  <a:gd name="T71" fmla="*/ 97 h 157"/>
                  <a:gd name="T72" fmla="*/ 116 w 168"/>
                  <a:gd name="T73" fmla="*/ 100 h 157"/>
                  <a:gd name="T74" fmla="*/ 143 w 168"/>
                  <a:gd name="T75" fmla="*/ 69 h 157"/>
                  <a:gd name="T76" fmla="*/ 143 w 168"/>
                  <a:gd name="T77" fmla="*/ 19 h 157"/>
                  <a:gd name="T78" fmla="*/ 25 w 168"/>
                  <a:gd name="T79" fmla="*/ 19 h 157"/>
                  <a:gd name="T80" fmla="*/ 25 w 168"/>
                  <a:gd name="T81" fmla="*/ 69 h 157"/>
                  <a:gd name="T82" fmla="*/ 52 w 168"/>
                  <a:gd name="T83" fmla="*/ 100 h 157"/>
                  <a:gd name="T84" fmla="*/ 151 w 168"/>
                  <a:gd name="T85" fmla="*/ 59 h 157"/>
                  <a:gd name="T86" fmla="*/ 157 w 168"/>
                  <a:gd name="T87" fmla="*/ 51 h 157"/>
                  <a:gd name="T88" fmla="*/ 151 w 168"/>
                  <a:gd name="T89" fmla="*/ 47 h 157"/>
                  <a:gd name="T90" fmla="*/ 151 w 168"/>
                  <a:gd name="T91" fmla="*/ 59 h 157"/>
                  <a:gd name="T92" fmla="*/ 17 w 168"/>
                  <a:gd name="T93" fmla="*/ 59 h 157"/>
                  <a:gd name="T94" fmla="*/ 17 w 168"/>
                  <a:gd name="T95" fmla="*/ 47 h 157"/>
                  <a:gd name="T96" fmla="*/ 10 w 168"/>
                  <a:gd name="T97" fmla="*/ 51 h 157"/>
                  <a:gd name="T98" fmla="*/ 17 w 168"/>
                  <a:gd name="T99" fmla="*/ 59 h 157"/>
                  <a:gd name="T100" fmla="*/ 93 w 168"/>
                  <a:gd name="T101" fmla="*/ 10 h 157"/>
                  <a:gd name="T102" fmla="*/ 91 w 168"/>
                  <a:gd name="T103" fmla="*/ 10 h 157"/>
                  <a:gd name="T104" fmla="*/ 84 w 168"/>
                  <a:gd name="T105" fmla="*/ 8 h 157"/>
                  <a:gd name="T106" fmla="*/ 76 w 168"/>
                  <a:gd name="T107" fmla="*/ 10 h 157"/>
                  <a:gd name="T108" fmla="*/ 75 w 168"/>
                  <a:gd name="T109" fmla="*/ 10 h 157"/>
                  <a:gd name="T110" fmla="*/ 93 w 168"/>
                  <a:gd name="T111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8" h="157">
                    <a:moveTo>
                      <a:pt x="4" y="157"/>
                    </a:moveTo>
                    <a:cubicBezTo>
                      <a:pt x="1" y="157"/>
                      <a:pt x="0" y="154"/>
                      <a:pt x="0" y="1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8"/>
                      <a:pt x="2" y="47"/>
                      <a:pt x="2" y="47"/>
                    </a:cubicBezTo>
                    <a:cubicBezTo>
                      <a:pt x="4" y="46"/>
                      <a:pt x="9" y="42"/>
                      <a:pt x="17" y="3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9" y="10"/>
                      <a:pt x="21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7" y="5"/>
                      <a:pt x="72" y="2"/>
                      <a:pt x="73" y="2"/>
                    </a:cubicBezTo>
                    <a:cubicBezTo>
                      <a:pt x="76" y="1"/>
                      <a:pt x="80" y="0"/>
                      <a:pt x="84" y="0"/>
                    </a:cubicBezTo>
                    <a:cubicBezTo>
                      <a:pt x="88" y="0"/>
                      <a:pt x="92" y="1"/>
                      <a:pt x="94" y="2"/>
                    </a:cubicBezTo>
                    <a:cubicBezTo>
                      <a:pt x="96" y="2"/>
                      <a:pt x="101" y="5"/>
                      <a:pt x="109" y="10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9" y="10"/>
                      <a:pt x="151" y="12"/>
                      <a:pt x="151" y="14"/>
                    </a:cubicBezTo>
                    <a:cubicBezTo>
                      <a:pt x="151" y="37"/>
                      <a:pt x="151" y="37"/>
                      <a:pt x="151" y="37"/>
                    </a:cubicBezTo>
                    <a:cubicBezTo>
                      <a:pt x="158" y="42"/>
                      <a:pt x="164" y="46"/>
                      <a:pt x="166" y="47"/>
                    </a:cubicBezTo>
                    <a:cubicBezTo>
                      <a:pt x="166" y="47"/>
                      <a:pt x="168" y="49"/>
                      <a:pt x="168" y="51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5"/>
                      <a:pt x="166" y="157"/>
                      <a:pt x="164" y="157"/>
                    </a:cubicBezTo>
                    <a:lnTo>
                      <a:pt x="4" y="157"/>
                    </a:lnTo>
                    <a:close/>
                    <a:moveTo>
                      <a:pt x="154" y="148"/>
                    </a:moveTo>
                    <a:cubicBezTo>
                      <a:pt x="132" y="124"/>
                      <a:pt x="112" y="106"/>
                      <a:pt x="107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6" y="106"/>
                      <a:pt x="35" y="124"/>
                      <a:pt x="13" y="148"/>
                    </a:cubicBezTo>
                    <a:lnTo>
                      <a:pt x="154" y="148"/>
                    </a:lnTo>
                    <a:close/>
                    <a:moveTo>
                      <a:pt x="8" y="142"/>
                    </a:moveTo>
                    <a:cubicBezTo>
                      <a:pt x="18" y="131"/>
                      <a:pt x="33" y="115"/>
                      <a:pt x="45" y="105"/>
                    </a:cubicBezTo>
                    <a:cubicBezTo>
                      <a:pt x="8" y="62"/>
                      <a:pt x="8" y="62"/>
                      <a:pt x="8" y="62"/>
                    </a:cubicBezTo>
                    <a:lnTo>
                      <a:pt x="8" y="142"/>
                    </a:lnTo>
                    <a:close/>
                    <a:moveTo>
                      <a:pt x="122" y="105"/>
                    </a:moveTo>
                    <a:cubicBezTo>
                      <a:pt x="135" y="115"/>
                      <a:pt x="150" y="131"/>
                      <a:pt x="160" y="142"/>
                    </a:cubicBezTo>
                    <a:cubicBezTo>
                      <a:pt x="160" y="62"/>
                      <a:pt x="160" y="62"/>
                      <a:pt x="160" y="62"/>
                    </a:cubicBezTo>
                    <a:lnTo>
                      <a:pt x="122" y="105"/>
                    </a:lnTo>
                    <a:close/>
                    <a:moveTo>
                      <a:pt x="52" y="100"/>
                    </a:moveTo>
                    <a:cubicBezTo>
                      <a:pt x="56" y="98"/>
                      <a:pt x="58" y="97"/>
                      <a:pt x="60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9" y="97"/>
                      <a:pt x="112" y="98"/>
                      <a:pt x="116" y="10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69"/>
                      <a:pt x="25" y="69"/>
                      <a:pt x="25" y="69"/>
                    </a:cubicBezTo>
                    <a:lnTo>
                      <a:pt x="52" y="100"/>
                    </a:lnTo>
                    <a:close/>
                    <a:moveTo>
                      <a:pt x="151" y="59"/>
                    </a:moveTo>
                    <a:cubicBezTo>
                      <a:pt x="157" y="51"/>
                      <a:pt x="157" y="51"/>
                      <a:pt x="157" y="51"/>
                    </a:cubicBezTo>
                    <a:cubicBezTo>
                      <a:pt x="151" y="47"/>
                      <a:pt x="151" y="47"/>
                      <a:pt x="151" y="47"/>
                    </a:cubicBezTo>
                    <a:lnTo>
                      <a:pt x="151" y="59"/>
                    </a:lnTo>
                    <a:close/>
                    <a:moveTo>
                      <a:pt x="17" y="59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0" y="51"/>
                      <a:pt x="10" y="51"/>
                      <a:pt x="10" y="51"/>
                    </a:cubicBezTo>
                    <a:lnTo>
                      <a:pt x="17" y="59"/>
                    </a:lnTo>
                    <a:close/>
                    <a:moveTo>
                      <a:pt x="93" y="10"/>
                    </a:moveTo>
                    <a:cubicBezTo>
                      <a:pt x="92" y="10"/>
                      <a:pt x="92" y="10"/>
                      <a:pt x="91" y="10"/>
                    </a:cubicBezTo>
                    <a:cubicBezTo>
                      <a:pt x="90" y="9"/>
                      <a:pt x="87" y="8"/>
                      <a:pt x="84" y="8"/>
                    </a:cubicBezTo>
                    <a:cubicBezTo>
                      <a:pt x="81" y="8"/>
                      <a:pt x="78" y="9"/>
                      <a:pt x="76" y="10"/>
                    </a:cubicBezTo>
                    <a:cubicBezTo>
                      <a:pt x="76" y="10"/>
                      <a:pt x="76" y="10"/>
                      <a:pt x="75" y="10"/>
                    </a:cubicBezTo>
                    <a:lnTo>
                      <a:pt x="93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1135378" y="1259779"/>
            <a:ext cx="2160000" cy="216027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1"/>
            </a:solidFill>
          </a:ln>
        </p:spPr>
        <p:txBody>
          <a:bodyPr wrap="none" tIns="0" bIns="45720" rtlCol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3600" b="1" kern="0" dirty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t>Thank you</a:t>
            </a:r>
          </a:p>
        </p:txBody>
      </p:sp>
      <p:sp>
        <p:nvSpPr>
          <p:cNvPr id="25" name="Freeform 104"/>
          <p:cNvSpPr>
            <a:spLocks/>
          </p:cNvSpPr>
          <p:nvPr/>
        </p:nvSpPr>
        <p:spPr bwMode="auto">
          <a:xfrm>
            <a:off x="5132577" y="2604424"/>
            <a:ext cx="435600" cy="433655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solidFill>
            <a:schemeClr val="accent2"/>
          </a:solidFill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5611630" y="2704162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customercarewords.com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80748" y="2710828"/>
            <a:ext cx="5644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WWW.</a:t>
            </a:r>
          </a:p>
        </p:txBody>
      </p:sp>
    </p:spTree>
    <p:extLst>
      <p:ext uri="{BB962C8B-B14F-4D97-AF65-F5344CB8AC3E}">
        <p14:creationId xmlns:p14="http://schemas.microsoft.com/office/powerpoint/2010/main" val="250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46" grpId="0"/>
          <p:bldP spid="51" grpId="0"/>
          <p:bldP spid="13" grpId="0" animBg="1"/>
          <p:bldP spid="32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46" grpId="0"/>
          <p:bldP spid="51" grpId="0"/>
          <p:bldP spid="13" grpId="0" animBg="1"/>
          <p:bldP spid="32" grpId="0"/>
          <p:bldP spid="4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95288" y="583974"/>
            <a:ext cx="8229600" cy="702469"/>
          </a:xfrm>
        </p:spPr>
        <p:txBody>
          <a:bodyPr/>
          <a:lstStyle/>
          <a:p>
            <a:r>
              <a:rPr lang="nl-BE" altLang="nl-BE" sz="1800" dirty="0" err="1"/>
              <a:t>Today’s</a:t>
            </a:r>
            <a:r>
              <a:rPr lang="nl-BE" altLang="nl-BE" sz="1800" dirty="0"/>
              <a:t> hypothesis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4" y="1232866"/>
            <a:ext cx="3408760" cy="32968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627" y="4706619"/>
            <a:ext cx="515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Top task identification project, European Commission</a:t>
            </a:r>
          </a:p>
        </p:txBody>
      </p:sp>
    </p:spTree>
    <p:extLst>
      <p:ext uri="{BB962C8B-B14F-4D97-AF65-F5344CB8AC3E}">
        <p14:creationId xmlns:p14="http://schemas.microsoft.com/office/powerpoint/2010/main" val="185749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 sz="1800" dirty="0"/>
              <a:t>Funding, grants, subsidies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766689" y="1869282"/>
            <a:ext cx="4183931" cy="2646760"/>
          </a:xfrm>
        </p:spPr>
        <p:txBody>
          <a:bodyPr/>
          <a:lstStyle/>
          <a:p>
            <a:pPr marL="0" indent="0">
              <a:buNone/>
            </a:pPr>
            <a:r>
              <a:rPr lang="nl-BE" altLang="nl-BE" sz="1500" dirty="0"/>
              <a:t>Instruction: </a:t>
            </a:r>
            <a:endParaRPr lang="en-US" altLang="nl-BE" sz="1500" b="1" dirty="0"/>
          </a:p>
          <a:p>
            <a:pPr marL="0" indent="0">
              <a:buNone/>
            </a:pPr>
            <a:r>
              <a:rPr lang="en-US" altLang="nl-BE" sz="1500" b="1" dirty="0"/>
              <a:t>A researcher wants to start a new project. Find out if there is an EU grant available.</a:t>
            </a:r>
          </a:p>
          <a:p>
            <a:pPr marL="0" indent="0">
              <a:buNone/>
            </a:pPr>
            <a:endParaRPr lang="en-US" altLang="nl-BE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6636463" y="1210703"/>
            <a:ext cx="1175897" cy="306467"/>
          </a:xfrm>
          <a:prstGeom prst="flowChartAlternateProcess">
            <a:avLst/>
          </a:prstGeom>
          <a:solidFill>
            <a:srgbClr val="FFFF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t>Top task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A03FCD-9899-48DF-BD5C-0881A9D1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605" y="1869282"/>
            <a:ext cx="3469465" cy="31092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627" y="4706619"/>
            <a:ext cx="515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Top task identification project, European Commission</a:t>
            </a:r>
          </a:p>
        </p:txBody>
      </p:sp>
    </p:spTree>
    <p:extLst>
      <p:ext uri="{BB962C8B-B14F-4D97-AF65-F5344CB8AC3E}">
        <p14:creationId xmlns:p14="http://schemas.microsoft.com/office/powerpoint/2010/main" val="4246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 sz="1800"/>
              <a:t>Funding, grants, subsidies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393899" y="1651231"/>
            <a:ext cx="7531528" cy="540544"/>
          </a:xfrm>
        </p:spPr>
        <p:txBody>
          <a:bodyPr/>
          <a:lstStyle/>
          <a:p>
            <a:pPr marL="0" indent="0">
              <a:buNone/>
            </a:pPr>
            <a:r>
              <a:rPr lang="en-US" altLang="nl-BE" sz="1350" dirty="0"/>
              <a:t>A researcher wants to start a new project. Find out if there is an EU grant available.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6463" y="1210703"/>
            <a:ext cx="1175897" cy="306467"/>
          </a:xfrm>
          <a:prstGeom prst="flowChartAlternateProcess">
            <a:avLst/>
          </a:prstGeom>
          <a:solidFill>
            <a:srgbClr val="FFFF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t>Top task 3</a:t>
            </a:r>
          </a:p>
        </p:txBody>
      </p:sp>
      <p:pic>
        <p:nvPicPr>
          <p:cNvPr id="2867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96" y="2567848"/>
            <a:ext cx="2700338" cy="191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312354" y="2030072"/>
            <a:ext cx="1128023" cy="37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altLang="nl-BE" sz="1350" b="1" i="0" u="none" strike="noStrike" kern="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Round 1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="" xmlns:a16="http://schemas.microsoft.com/office/drawing/2014/main" id="{404E9395-9DFE-4CCF-9A67-459DE763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19" y="2378870"/>
            <a:ext cx="2753916" cy="258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7BBF48FA-B886-4E4D-9FDA-68262694FED0}"/>
              </a:ext>
            </a:extLst>
          </p:cNvPr>
          <p:cNvSpPr txBox="1">
            <a:spLocks/>
          </p:cNvSpPr>
          <p:nvPr/>
        </p:nvSpPr>
        <p:spPr bwMode="auto">
          <a:xfrm>
            <a:off x="6040974" y="2031207"/>
            <a:ext cx="1128023" cy="37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altLang="nl-BE" sz="1350" b="1" i="0" u="none" strike="noStrike" kern="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Round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627" y="4706619"/>
            <a:ext cx="5153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Source: Top task identification project, European Commission</a:t>
            </a:r>
          </a:p>
        </p:txBody>
      </p:sp>
    </p:spTree>
    <p:extLst>
      <p:ext uri="{BB962C8B-B14F-4D97-AF65-F5344CB8AC3E}">
        <p14:creationId xmlns:p14="http://schemas.microsoft.com/office/powerpoint/2010/main" val="108426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a8ccddc3532310a80ef0362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TaskPerformance"/>
  <p:tag name="NIITEM" val="Task"/>
  <p:tag name="NITASK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TaskText-Current"/>
  <p:tag name="NIITEM" val="empty"/>
  <p:tag name="NITASK" val="1"/>
  <p:tag name="NITEXT" val="$TD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TaskText-Current"/>
  <p:tag name="NIITEM" val="empty"/>
  <p:tag name="NITASK" val="1"/>
  <p:tag name="NITEXT" val="$TM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TaskText-Current"/>
  <p:tag name="NIITEM" val="empty"/>
  <p:tag name="NITASK" val="1"/>
  <p:tag name="NITEXT" val="$TTT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0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6600" dirty="0" smtClean="0">
            <a:latin typeface="+mj-lt"/>
            <a:cs typeface="Helvetica Light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3_blank">
  <a:themeElements>
    <a:clrScheme name="Slide_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lide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F5494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F5494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Slide_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_CC Template">
  <a:themeElements>
    <a:clrScheme name="">
      <a:dk1>
        <a:srgbClr val="015D8B"/>
      </a:dk1>
      <a:lt1>
        <a:srgbClr val="FFFFFF"/>
      </a:lt1>
      <a:dk2>
        <a:srgbClr val="014B65"/>
      </a:dk2>
      <a:lt2>
        <a:srgbClr val="5F5F5F"/>
      </a:lt2>
      <a:accent1>
        <a:srgbClr val="FF461B"/>
      </a:accent1>
      <a:accent2>
        <a:srgbClr val="87E02E"/>
      </a:accent2>
      <a:accent3>
        <a:srgbClr val="FFFFFF"/>
      </a:accent3>
      <a:accent4>
        <a:srgbClr val="014E76"/>
      </a:accent4>
      <a:accent5>
        <a:srgbClr val="FFB0AB"/>
      </a:accent5>
      <a:accent6>
        <a:srgbClr val="7ACB29"/>
      </a:accent6>
      <a:hlink>
        <a:srgbClr val="0066FF"/>
      </a:hlink>
      <a:folHlink>
        <a:srgbClr val="D6009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5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PI_Template_16x9.potx" id="{E0745AB2-1BCF-4A1F-9CB4-D21681CD5820}" vid="{640A11DA-0A0F-4F6E-9FC0-77FAC9E37567}"/>
    </a:ext>
  </a:extLst>
</a:theme>
</file>

<file path=ppt/theme/theme14.xml><?xml version="1.0" encoding="utf-8"?>
<a:theme xmlns:a="http://schemas.openxmlformats.org/drawingml/2006/main" name="11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C_Template_4x3_v5 - Arial.potx" id="{326C5AD0-A0ED-4400-B935-9451D55E5BB8}" vid="{3D0F1FB6-9223-4D83-81AE-BC7E8940DAFD}"/>
    </a:ext>
  </a:extLst>
</a:theme>
</file>

<file path=ppt/theme/theme15.xml><?xml version="1.0" encoding="utf-8"?>
<a:theme xmlns:a="http://schemas.openxmlformats.org/drawingml/2006/main" name="2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4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PI_Template_16x9.potx" id="{DC3FB7D3-585A-4609-89C6-9C68C8E533CB}" vid="{4FEFF686-9CEB-4D9E-8B5B-AB48E2C3812F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Customer Carewords">
  <a:themeElements>
    <a:clrScheme name="">
      <a:dk1>
        <a:srgbClr val="015D8B"/>
      </a:dk1>
      <a:lt1>
        <a:srgbClr val="FFFFFF"/>
      </a:lt1>
      <a:dk2>
        <a:srgbClr val="014B65"/>
      </a:dk2>
      <a:lt2>
        <a:srgbClr val="5F5F5F"/>
      </a:lt2>
      <a:accent1>
        <a:srgbClr val="FF461B"/>
      </a:accent1>
      <a:accent2>
        <a:srgbClr val="87E02E"/>
      </a:accent2>
      <a:accent3>
        <a:srgbClr val="FFFFFF"/>
      </a:accent3>
      <a:accent4>
        <a:srgbClr val="014E76"/>
      </a:accent4>
      <a:accent5>
        <a:srgbClr val="FFB0AB"/>
      </a:accent5>
      <a:accent6>
        <a:srgbClr val="7ACB29"/>
      </a:accent6>
      <a:hlink>
        <a:srgbClr val="0066FF"/>
      </a:hlink>
      <a:folHlink>
        <a:srgbClr val="D6009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rgbClr val="C00000"/>
          </a:solidFill>
          <a:prstDash val="solid"/>
          <a:miter lim="800000"/>
          <a:headEnd type="none" w="med" len="med"/>
          <a:tailEnd type="none" w="med" len="med"/>
        </a:ln>
        <a:effectLst/>
      </a:spPr>
      <a:bodyPr wrap="none"/>
      <a:lstStyle>
        <a:defPPr>
          <a:defRPr sz="2400">
            <a:solidFill>
              <a:srgbClr val="015D8B"/>
            </a:solidFill>
            <a:latin typeface="Arial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E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9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2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miter lim="800000"/>
          <a:headEnd type="none" w="med" len="med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solidFill>
          <a:srgbClr val="FFFFFF"/>
        </a:solidFill>
        <a:ln w="38100">
          <a:solidFill>
            <a:srgbClr val="FF0000"/>
          </a:solidFill>
        </a:ln>
      </a:spPr>
      <a:bodyPr wrap="square" rtlCol="0">
        <a:spAutoFit/>
      </a:bodyPr>
      <a:lstStyle>
        <a:defPPr algn="ctr" defTabSz="914400" fontAlgn="base">
          <a:spcBef>
            <a:spcPct val="0"/>
          </a:spcBef>
          <a:spcAft>
            <a:spcPct val="0"/>
          </a:spcAft>
          <a:defRPr sz="2800" b="1" kern="0" dirty="0" smtClean="0">
            <a:solidFill>
              <a:srgbClr val="015D8B"/>
            </a:solidFill>
            <a:latin typeface="+mj-lt"/>
            <a:cs typeface="Arial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8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2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35425</TotalTime>
  <Words>1349</Words>
  <Application>Microsoft Office PowerPoint</Application>
  <PresentationFormat>On-screen Show (16:9)</PresentationFormat>
  <Paragraphs>326</Paragraphs>
  <Slides>64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64</vt:i4>
      </vt:variant>
    </vt:vector>
  </HeadingPairs>
  <TitlesOfParts>
    <vt:vector size="92" baseType="lpstr">
      <vt:lpstr>ＭＳ Ｐゴシック</vt:lpstr>
      <vt:lpstr>ＭＳ Ｐゴシック</vt:lpstr>
      <vt:lpstr>Arial</vt:lpstr>
      <vt:lpstr>Calibri</vt:lpstr>
      <vt:lpstr>Calibri Light</vt:lpstr>
      <vt:lpstr>Cambria</vt:lpstr>
      <vt:lpstr>Eurostile</vt:lpstr>
      <vt:lpstr>Helvetica</vt:lpstr>
      <vt:lpstr>Helvetica Light</vt:lpstr>
      <vt:lpstr>Times New Roman</vt:lpstr>
      <vt:lpstr>Verdana</vt:lpstr>
      <vt:lpstr>Wingdings</vt:lpstr>
      <vt:lpstr>Office Theme</vt:lpstr>
      <vt:lpstr>1_Office Theme</vt:lpstr>
      <vt:lpstr>2_Office Theme</vt:lpstr>
      <vt:lpstr>3_Office Theme</vt:lpstr>
      <vt:lpstr>1_Customer Carewords</vt:lpstr>
      <vt:lpstr>4_Office Theme</vt:lpstr>
      <vt:lpstr>9_Office Theme</vt:lpstr>
      <vt:lpstr>12_Office Theme</vt:lpstr>
      <vt:lpstr>8_Office Theme</vt:lpstr>
      <vt:lpstr>10_Office Theme</vt:lpstr>
      <vt:lpstr>3_blank</vt:lpstr>
      <vt:lpstr>4_CC Template</vt:lpstr>
      <vt:lpstr>5_Office Theme</vt:lpstr>
      <vt:lpstr>11_Office Theme</vt:lpstr>
      <vt:lpstr>27_Office Theme</vt:lpstr>
      <vt:lpstr>24_Office Theme</vt:lpstr>
      <vt:lpstr>Improve Customer Experience with Top Tasks Part 3</vt:lpstr>
      <vt:lpstr>PowerPoint Presentation</vt:lpstr>
      <vt:lpstr>PowerPoint Presentation</vt:lpstr>
      <vt:lpstr>30 classes for sorting</vt:lpstr>
      <vt:lpstr>Card sorting methodology</vt:lpstr>
      <vt:lpstr>PowerPoint Presentation</vt:lpstr>
      <vt:lpstr>Today’s hypothesis</vt:lpstr>
      <vt:lpstr>Funding, grants, subsidies</vt:lpstr>
      <vt:lpstr>Funding, grants, subsidies</vt:lpstr>
      <vt:lpstr>PowerPoint Presentation</vt:lpstr>
      <vt:lpstr>Funding, grants, subsidies</vt:lpstr>
      <vt:lpstr>Funding, grants, subsidies</vt:lpstr>
      <vt:lpstr>Test results: Overall result</vt:lpstr>
      <vt:lpstr>PowerPoint Presentation</vt:lpstr>
      <vt:lpstr>PowerPoint Presentation</vt:lpstr>
      <vt:lpstr>Overall results: Success, Failure, Time</vt:lpstr>
      <vt:lpstr>8-12 Top Tasks</vt:lpstr>
      <vt:lpstr>UK National Health Service Citizen Top Tasks</vt:lpstr>
      <vt:lpstr>Norwegian Hospitals: Top 20 tasks</vt:lpstr>
      <vt:lpstr>Please look at the following list and choose the top 5 reasons you come to the OECD.</vt:lpstr>
      <vt:lpstr>Choosing what tasks to measure</vt:lpstr>
      <vt:lpstr>5-8 Customers (to identify underlying problems)</vt:lpstr>
      <vt:lpstr>13-18 Customers (for statistically reliable data)</vt:lpstr>
      <vt:lpstr>PowerPoint Presentation</vt:lpstr>
      <vt:lpstr>Task Instructions</vt:lpstr>
      <vt:lpstr>Creating task instructions – Representative, typical, fixable</vt:lpstr>
      <vt:lpstr>Creating task instructions – Repeatable</vt:lpstr>
      <vt:lpstr>Creating task instructions – No hidden clues</vt:lpstr>
      <vt:lpstr>Creating task instructions – 30 words or less</vt:lpstr>
      <vt:lpstr>Customer Journeys</vt:lpstr>
      <vt:lpstr>Customer journeys for task instructions</vt:lpstr>
      <vt:lpstr>Creating task instructions  Target time</vt:lpstr>
      <vt:lpstr>REMOTE OBSERVATION</vt:lpstr>
      <vt:lpstr>FASTER</vt:lpstr>
      <vt:lpstr>CHEAPER</vt:lpstr>
      <vt:lpstr>BETTER</vt:lpstr>
      <vt:lpstr>Skills required to measure</vt:lpstr>
      <vt:lpstr>Skills required to measure – What NOT to do</vt:lpstr>
      <vt:lpstr>Overall results: Success, Failure,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Grey Healthcare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Kneile</dc:creator>
  <cp:lastModifiedBy>Smith, Peter</cp:lastModifiedBy>
  <cp:revision>848</cp:revision>
  <dcterms:created xsi:type="dcterms:W3CDTF">2013-09-16T04:02:48Z</dcterms:created>
  <dcterms:modified xsi:type="dcterms:W3CDTF">2018-02-21T01:39:41Z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95d460aa-07ff-4e0e-99a4-97889557196b</vt:lpwstr>
  </property>
  <property fmtid="{D5CDD505-2E9C-101B-9397-08002B2CF9AE}" pid="3" name="TBSSCTCLASSIFICATION">
    <vt:lpwstr>No Classification Selected</vt:lpwstr>
  </property>
  <property fmtid="{D5CDD505-2E9C-101B-9397-08002B2CF9AE}" pid="4" name="SECCLASS">
    <vt:lpwstr>CLASSN</vt:lpwstr>
  </property>
</Properties>
</file>